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256" r:id="rId2"/>
    <p:sldId id="553" r:id="rId3"/>
    <p:sldId id="262" r:id="rId4"/>
    <p:sldId id="264" r:id="rId5"/>
    <p:sldId id="266" r:id="rId6"/>
    <p:sldId id="263" r:id="rId7"/>
    <p:sldId id="554" r:id="rId8"/>
    <p:sldId id="555" r:id="rId9"/>
    <p:sldId id="552" r:id="rId10"/>
    <p:sldId id="551" r:id="rId11"/>
    <p:sldId id="260" r:id="rId12"/>
    <p:sldId id="271" r:id="rId13"/>
    <p:sldId id="265" r:id="rId14"/>
    <p:sldId id="269" r:id="rId15"/>
    <p:sldId id="26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0707"/>
    <a:srgbClr val="97BC0E"/>
    <a:srgbClr val="CC3399"/>
    <a:srgbClr val="3F2021"/>
    <a:srgbClr val="555724"/>
    <a:srgbClr val="FF0066"/>
    <a:srgbClr val="00CC99"/>
    <a:srgbClr val="00FFCC"/>
    <a:srgbClr val="B4C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F63465-C66C-4088-8B6C-BF57FBE52AAC}" v="398" dt="2026-02-09T19:18:27.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4" autoAdjust="0"/>
    <p:restoredTop sz="80756" autoAdjust="0"/>
  </p:normalViewPr>
  <p:slideViewPr>
    <p:cSldViewPr snapToGrid="0">
      <p:cViewPr varScale="1">
        <p:scale>
          <a:sx n="91" d="100"/>
          <a:sy n="91" d="100"/>
        </p:scale>
        <p:origin x="15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s Leitāns" userId="651fd9c2-278c-4674-bd94-304567a20978" providerId="ADAL" clId="{E6A8F6B2-23D6-4EFD-B5B7-567EDA50BE32}"/>
    <pc:docChg chg="undo redo custSel addSld delSld modSld sldOrd modMainMaster">
      <pc:chgData name="Lauris Leitāns" userId="651fd9c2-278c-4674-bd94-304567a20978" providerId="ADAL" clId="{E6A8F6B2-23D6-4EFD-B5B7-567EDA50BE32}" dt="2026-02-10T09:13:07.933" v="4490" actId="20577"/>
      <pc:docMkLst>
        <pc:docMk/>
      </pc:docMkLst>
      <pc:sldChg chg="delSp modSp mod">
        <pc:chgData name="Lauris Leitāns" userId="651fd9c2-278c-4674-bd94-304567a20978" providerId="ADAL" clId="{E6A8F6B2-23D6-4EFD-B5B7-567EDA50BE32}" dt="2026-02-10T09:12:48.658" v="4478" actId="14100"/>
        <pc:sldMkLst>
          <pc:docMk/>
          <pc:sldMk cId="1211532474" sldId="256"/>
        </pc:sldMkLst>
        <pc:spChg chg="mod">
          <ac:chgData name="Lauris Leitāns" userId="651fd9c2-278c-4674-bd94-304567a20978" providerId="ADAL" clId="{E6A8F6B2-23D6-4EFD-B5B7-567EDA50BE32}" dt="2026-02-10T09:12:48.658" v="4478" actId="14100"/>
          <ac:spMkLst>
            <pc:docMk/>
            <pc:sldMk cId="1211532474" sldId="256"/>
            <ac:spMk id="2" creationId="{4D607BDC-D297-4A10-BA9E-D5E6182DAB94}"/>
          </ac:spMkLst>
        </pc:spChg>
        <pc:spChg chg="mod">
          <ac:chgData name="Lauris Leitāns" userId="651fd9c2-278c-4674-bd94-304567a20978" providerId="ADAL" clId="{E6A8F6B2-23D6-4EFD-B5B7-567EDA50BE32}" dt="2026-01-27T10:12:39.582" v="934" actId="20577"/>
          <ac:spMkLst>
            <pc:docMk/>
            <pc:sldMk cId="1211532474" sldId="256"/>
            <ac:spMk id="3" creationId="{A4406B6E-4FEA-4435-A287-33AA498327C8}"/>
          </ac:spMkLst>
        </pc:spChg>
        <pc:spChg chg="del">
          <ac:chgData name="Lauris Leitāns" userId="651fd9c2-278c-4674-bd94-304567a20978" providerId="ADAL" clId="{E6A8F6B2-23D6-4EFD-B5B7-567EDA50BE32}" dt="2026-02-09T14:38:49.651" v="2509" actId="478"/>
          <ac:spMkLst>
            <pc:docMk/>
            <pc:sldMk cId="1211532474" sldId="256"/>
            <ac:spMk id="4" creationId="{4828054C-406C-7543-E179-A5110166B01E}"/>
          </ac:spMkLst>
        </pc:spChg>
      </pc:sldChg>
      <pc:sldChg chg="modSp add mod">
        <pc:chgData name="Lauris Leitāns" userId="651fd9c2-278c-4674-bd94-304567a20978" providerId="ADAL" clId="{E6A8F6B2-23D6-4EFD-B5B7-567EDA50BE32}" dt="2026-02-09T18:50:26.661" v="3038" actId="27636"/>
        <pc:sldMkLst>
          <pc:docMk/>
          <pc:sldMk cId="1493390064" sldId="260"/>
        </pc:sldMkLst>
        <pc:spChg chg="mod">
          <ac:chgData name="Lauris Leitāns" userId="651fd9c2-278c-4674-bd94-304567a20978" providerId="ADAL" clId="{E6A8F6B2-23D6-4EFD-B5B7-567EDA50BE32}" dt="2026-02-09T18:50:26.661" v="3038" actId="27636"/>
          <ac:spMkLst>
            <pc:docMk/>
            <pc:sldMk cId="1493390064" sldId="260"/>
            <ac:spMk id="3" creationId="{C56AE378-877F-508A-973B-221F555234D7}"/>
          </ac:spMkLst>
        </pc:spChg>
      </pc:sldChg>
      <pc:sldChg chg="modSp mod">
        <pc:chgData name="Lauris Leitāns" userId="651fd9c2-278c-4674-bd94-304567a20978" providerId="ADAL" clId="{E6A8F6B2-23D6-4EFD-B5B7-567EDA50BE32}" dt="2026-02-10T09:13:02.700" v="4489" actId="20577"/>
        <pc:sldMkLst>
          <pc:docMk/>
          <pc:sldMk cId="552195290" sldId="261"/>
        </pc:sldMkLst>
        <pc:spChg chg="mod">
          <ac:chgData name="Lauris Leitāns" userId="651fd9c2-278c-4674-bd94-304567a20978" providerId="ADAL" clId="{E6A8F6B2-23D6-4EFD-B5B7-567EDA50BE32}" dt="2026-02-10T09:13:02.700" v="4489" actId="20577"/>
          <ac:spMkLst>
            <pc:docMk/>
            <pc:sldMk cId="552195290" sldId="261"/>
            <ac:spMk id="2" creationId="{3FFE2F8C-C369-4568-BFE4-8B8138FDDDDB}"/>
          </ac:spMkLst>
        </pc:spChg>
      </pc:sldChg>
      <pc:sldChg chg="addSp delSp modSp new mod modClrScheme chgLayout">
        <pc:chgData name="Lauris Leitāns" userId="651fd9c2-278c-4674-bd94-304567a20978" providerId="ADAL" clId="{E6A8F6B2-23D6-4EFD-B5B7-567EDA50BE32}" dt="2026-02-09T18:35:06.828" v="3036" actId="20577"/>
        <pc:sldMkLst>
          <pc:docMk/>
          <pc:sldMk cId="3070433759" sldId="262"/>
        </pc:sldMkLst>
        <pc:spChg chg="mod ord">
          <ac:chgData name="Lauris Leitāns" userId="651fd9c2-278c-4674-bd94-304567a20978" providerId="ADAL" clId="{E6A8F6B2-23D6-4EFD-B5B7-567EDA50BE32}" dt="2026-02-09T13:56:09.654" v="1699" actId="700"/>
          <ac:spMkLst>
            <pc:docMk/>
            <pc:sldMk cId="3070433759" sldId="262"/>
            <ac:spMk id="2" creationId="{340D391F-8D65-9155-233B-3E5E1891797F}"/>
          </ac:spMkLst>
        </pc:spChg>
        <pc:spChg chg="del mod ord">
          <ac:chgData name="Lauris Leitāns" userId="651fd9c2-278c-4674-bd94-304567a20978" providerId="ADAL" clId="{E6A8F6B2-23D6-4EFD-B5B7-567EDA50BE32}" dt="2026-02-09T13:56:09.654" v="1699" actId="700"/>
          <ac:spMkLst>
            <pc:docMk/>
            <pc:sldMk cId="3070433759" sldId="262"/>
            <ac:spMk id="3" creationId="{28120922-E07D-B844-7A6C-860F1259EAAC}"/>
          </ac:spMkLst>
        </pc:spChg>
        <pc:spChg chg="add mod ord">
          <ac:chgData name="Lauris Leitāns" userId="651fd9c2-278c-4674-bd94-304567a20978" providerId="ADAL" clId="{E6A8F6B2-23D6-4EFD-B5B7-567EDA50BE32}" dt="2026-02-09T18:35:06.828" v="3036" actId="20577"/>
          <ac:spMkLst>
            <pc:docMk/>
            <pc:sldMk cId="3070433759" sldId="262"/>
            <ac:spMk id="4" creationId="{C483967D-C085-E428-5348-173902A95EF7}"/>
          </ac:spMkLst>
        </pc:spChg>
        <pc:spChg chg="add del mod ord">
          <ac:chgData name="Lauris Leitāns" userId="651fd9c2-278c-4674-bd94-304567a20978" providerId="ADAL" clId="{E6A8F6B2-23D6-4EFD-B5B7-567EDA50BE32}" dt="2026-02-09T13:56:10.531" v="1701"/>
          <ac:spMkLst>
            <pc:docMk/>
            <pc:sldMk cId="3070433759" sldId="262"/>
            <ac:spMk id="5" creationId="{50EFF4D6-A7F3-711F-CAA7-BC8F8AB13D7B}"/>
          </ac:spMkLst>
        </pc:spChg>
        <pc:graphicFrameChg chg="add mod">
          <ac:chgData name="Lauris Leitāns" userId="651fd9c2-278c-4674-bd94-304567a20978" providerId="ADAL" clId="{E6A8F6B2-23D6-4EFD-B5B7-567EDA50BE32}" dt="2026-02-09T14:05:35.184" v="1835" actId="2084"/>
          <ac:graphicFrameMkLst>
            <pc:docMk/>
            <pc:sldMk cId="3070433759" sldId="262"/>
            <ac:graphicFrameMk id="6" creationId="{54727D66-D3B9-254F-649E-CB38A5F86995}"/>
          </ac:graphicFrameMkLst>
        </pc:graphicFrameChg>
        <pc:graphicFrameChg chg="add del modGraphic">
          <ac:chgData name="Lauris Leitāns" userId="651fd9c2-278c-4674-bd94-304567a20978" providerId="ADAL" clId="{E6A8F6B2-23D6-4EFD-B5B7-567EDA50BE32}" dt="2026-02-09T14:01:30.067" v="1809" actId="27309"/>
          <ac:graphicFrameMkLst>
            <pc:docMk/>
            <pc:sldMk cId="3070433759" sldId="262"/>
            <ac:graphicFrameMk id="8" creationId="{F535F930-7CD6-2B87-654A-882108E9DE54}"/>
          </ac:graphicFrameMkLst>
        </pc:graphicFrameChg>
      </pc:sldChg>
      <pc:sldChg chg="del ord">
        <pc:chgData name="Lauris Leitāns" userId="651fd9c2-278c-4674-bd94-304567a20978" providerId="ADAL" clId="{E6A8F6B2-23D6-4EFD-B5B7-567EDA50BE32}" dt="2026-02-09T13:43:09.105" v="1615" actId="47"/>
        <pc:sldMkLst>
          <pc:docMk/>
          <pc:sldMk cId="567337814" sldId="263"/>
        </pc:sldMkLst>
      </pc:sldChg>
      <pc:sldChg chg="addSp delSp modSp add mod modClrScheme chgLayout modNotesTx">
        <pc:chgData name="Lauris Leitāns" userId="651fd9c2-278c-4674-bd94-304567a20978" providerId="ADAL" clId="{E6A8F6B2-23D6-4EFD-B5B7-567EDA50BE32}" dt="2026-02-10T09:09:35.191" v="4168" actId="20577"/>
        <pc:sldMkLst>
          <pc:docMk/>
          <pc:sldMk cId="3200623534" sldId="263"/>
        </pc:sldMkLst>
        <pc:spChg chg="mod ord">
          <ac:chgData name="Lauris Leitāns" userId="651fd9c2-278c-4674-bd94-304567a20978" providerId="ADAL" clId="{E6A8F6B2-23D6-4EFD-B5B7-567EDA50BE32}" dt="2026-02-09T19:06:27.158" v="3618" actId="20577"/>
          <ac:spMkLst>
            <pc:docMk/>
            <pc:sldMk cId="3200623534" sldId="263"/>
            <ac:spMk id="2" creationId="{5B8D9831-F08E-6F09-AD08-CD92868F77DF}"/>
          </ac:spMkLst>
        </pc:spChg>
        <pc:spChg chg="add del mod ord">
          <ac:chgData name="Lauris Leitāns" userId="651fd9c2-278c-4674-bd94-304567a20978" providerId="ADAL" clId="{E6A8F6B2-23D6-4EFD-B5B7-567EDA50BE32}" dt="2026-02-09T13:59:45.359" v="1785" actId="700"/>
          <ac:spMkLst>
            <pc:docMk/>
            <pc:sldMk cId="3200623534" sldId="263"/>
            <ac:spMk id="3" creationId="{D6049869-36CF-B533-5923-B876AD56C482}"/>
          </ac:spMkLst>
        </pc:spChg>
        <pc:spChg chg="add del mod ord">
          <ac:chgData name="Lauris Leitāns" userId="651fd9c2-278c-4674-bd94-304567a20978" providerId="ADAL" clId="{E6A8F6B2-23D6-4EFD-B5B7-567EDA50BE32}" dt="2026-02-09T13:59:48.453" v="1788"/>
          <ac:spMkLst>
            <pc:docMk/>
            <pc:sldMk cId="3200623534" sldId="263"/>
            <ac:spMk id="5" creationId="{73EB9B02-DA71-BFEF-3D94-298AF6D16387}"/>
          </ac:spMkLst>
        </pc:spChg>
        <pc:spChg chg="add mod ord">
          <ac:chgData name="Lauris Leitāns" userId="651fd9c2-278c-4674-bd94-304567a20978" providerId="ADAL" clId="{E6A8F6B2-23D6-4EFD-B5B7-567EDA50BE32}" dt="2026-02-10T09:09:35.191" v="4168" actId="20577"/>
          <ac:spMkLst>
            <pc:docMk/>
            <pc:sldMk cId="3200623534" sldId="263"/>
            <ac:spMk id="6" creationId="{83C13E15-BF4E-53F6-2405-BD6A5C74CE73}"/>
          </ac:spMkLst>
        </pc:spChg>
        <pc:graphicFrameChg chg="add mod">
          <ac:chgData name="Lauris Leitāns" userId="651fd9c2-278c-4674-bd94-304567a20978" providerId="ADAL" clId="{E6A8F6B2-23D6-4EFD-B5B7-567EDA50BE32}" dt="2026-02-09T13:59:42.211" v="1784"/>
          <ac:graphicFrameMkLst>
            <pc:docMk/>
            <pc:sldMk cId="3200623534" sldId="263"/>
            <ac:graphicFrameMk id="4" creationId="{6E0FD163-25A6-7671-D7ED-100EDAC29FDF}"/>
          </ac:graphicFrameMkLst>
        </pc:graphicFrameChg>
        <pc:graphicFrameChg chg="add mod">
          <ac:chgData name="Lauris Leitāns" userId="651fd9c2-278c-4674-bd94-304567a20978" providerId="ADAL" clId="{E6A8F6B2-23D6-4EFD-B5B7-567EDA50BE32}" dt="2026-02-09T14:06:53.112" v="1866" actId="113"/>
          <ac:graphicFrameMkLst>
            <pc:docMk/>
            <pc:sldMk cId="3200623534" sldId="263"/>
            <ac:graphicFrameMk id="7" creationId="{C91B7211-FFE6-BB92-68D9-CC9D29747D17}"/>
          </ac:graphicFrameMkLst>
        </pc:graphicFrameChg>
      </pc:sldChg>
      <pc:sldChg chg="modSp add mod ord">
        <pc:chgData name="Lauris Leitāns" userId="651fd9c2-278c-4674-bd94-304567a20978" providerId="ADAL" clId="{E6A8F6B2-23D6-4EFD-B5B7-567EDA50BE32}" dt="2026-02-09T19:05:58.033" v="3615" actId="313"/>
        <pc:sldMkLst>
          <pc:docMk/>
          <pc:sldMk cId="2045429079" sldId="264"/>
        </pc:sldMkLst>
        <pc:spChg chg="mod">
          <ac:chgData name="Lauris Leitāns" userId="651fd9c2-278c-4674-bd94-304567a20978" providerId="ADAL" clId="{E6A8F6B2-23D6-4EFD-B5B7-567EDA50BE32}" dt="2026-02-09T14:38:07.721" v="2489" actId="20577"/>
          <ac:spMkLst>
            <pc:docMk/>
            <pc:sldMk cId="2045429079" sldId="264"/>
            <ac:spMk id="2" creationId="{576D1CB7-3C08-64E0-D305-FB086CED27FB}"/>
          </ac:spMkLst>
        </pc:spChg>
        <pc:spChg chg="mod">
          <ac:chgData name="Lauris Leitāns" userId="651fd9c2-278c-4674-bd94-304567a20978" providerId="ADAL" clId="{E6A8F6B2-23D6-4EFD-B5B7-567EDA50BE32}" dt="2026-02-09T19:05:58.033" v="3615" actId="313"/>
          <ac:spMkLst>
            <pc:docMk/>
            <pc:sldMk cId="2045429079" sldId="264"/>
            <ac:spMk id="3" creationId="{F7C2D888-0F94-6D45-5DAB-FF05106DCB50}"/>
          </ac:spMkLst>
        </pc:spChg>
      </pc:sldChg>
      <pc:sldChg chg="addSp delSp modSp add mod ord">
        <pc:chgData name="Lauris Leitāns" userId="651fd9c2-278c-4674-bd94-304567a20978" providerId="ADAL" clId="{E6A8F6B2-23D6-4EFD-B5B7-567EDA50BE32}" dt="2026-02-09T19:20:25.253" v="3881"/>
        <pc:sldMkLst>
          <pc:docMk/>
          <pc:sldMk cId="4129265998" sldId="265"/>
        </pc:sldMkLst>
        <pc:spChg chg="mod">
          <ac:chgData name="Lauris Leitāns" userId="651fd9c2-278c-4674-bd94-304567a20978" providerId="ADAL" clId="{E6A8F6B2-23D6-4EFD-B5B7-567EDA50BE32}" dt="2026-02-09T18:28:02.214" v="2670" actId="20577"/>
          <ac:spMkLst>
            <pc:docMk/>
            <pc:sldMk cId="4129265998" sldId="265"/>
            <ac:spMk id="2" creationId="{72977B09-D4C0-6E51-3455-41A5E46AF722}"/>
          </ac:spMkLst>
        </pc:spChg>
        <pc:spChg chg="del mod">
          <ac:chgData name="Lauris Leitāns" userId="651fd9c2-278c-4674-bd94-304567a20978" providerId="ADAL" clId="{E6A8F6B2-23D6-4EFD-B5B7-567EDA50BE32}" dt="2026-02-09T18:27:41.693" v="2635"/>
          <ac:spMkLst>
            <pc:docMk/>
            <pc:sldMk cId="4129265998" sldId="265"/>
            <ac:spMk id="3" creationId="{9FCDEE1C-F548-7CF3-772E-1CE2C8927A50}"/>
          </ac:spMkLst>
        </pc:spChg>
        <pc:picChg chg="add mod ord">
          <ac:chgData name="Lauris Leitāns" userId="651fd9c2-278c-4674-bd94-304567a20978" providerId="ADAL" clId="{E6A8F6B2-23D6-4EFD-B5B7-567EDA50BE32}" dt="2026-02-09T18:28:27.849" v="2679" actId="1076"/>
          <ac:picMkLst>
            <pc:docMk/>
            <pc:sldMk cId="4129265998" sldId="265"/>
            <ac:picMk id="6" creationId="{4C3618AE-E69B-DF29-B3F8-782B0E87DD2E}"/>
          </ac:picMkLst>
        </pc:picChg>
      </pc:sldChg>
      <pc:sldChg chg="addSp delSp modSp add mod ord modNotesTx">
        <pc:chgData name="Lauris Leitāns" userId="651fd9c2-278c-4674-bd94-304567a20978" providerId="ADAL" clId="{E6A8F6B2-23D6-4EFD-B5B7-567EDA50BE32}" dt="2026-02-10T09:10:41.169" v="4313" actId="20577"/>
        <pc:sldMkLst>
          <pc:docMk/>
          <pc:sldMk cId="1254965288" sldId="266"/>
        </pc:sldMkLst>
        <pc:spChg chg="mod">
          <ac:chgData name="Lauris Leitāns" userId="651fd9c2-278c-4674-bd94-304567a20978" providerId="ADAL" clId="{E6A8F6B2-23D6-4EFD-B5B7-567EDA50BE32}" dt="2026-02-09T14:07:54.392" v="1877" actId="20577"/>
          <ac:spMkLst>
            <pc:docMk/>
            <pc:sldMk cId="1254965288" sldId="266"/>
            <ac:spMk id="2" creationId="{8714BFF7-0C82-D89C-5D77-3420C6A4E9AC}"/>
          </ac:spMkLst>
        </pc:spChg>
        <pc:spChg chg="del">
          <ac:chgData name="Lauris Leitāns" userId="651fd9c2-278c-4674-bd94-304567a20978" providerId="ADAL" clId="{E6A8F6B2-23D6-4EFD-B5B7-567EDA50BE32}" dt="2026-02-09T14:20:08.653" v="1879"/>
          <ac:spMkLst>
            <pc:docMk/>
            <pc:sldMk cId="1254965288" sldId="266"/>
            <ac:spMk id="3" creationId="{FE83DCE0-5347-D36A-23A8-67A21D8EAEAA}"/>
          </ac:spMkLst>
        </pc:spChg>
        <pc:spChg chg="add mod">
          <ac:chgData name="Lauris Leitāns" userId="651fd9c2-278c-4674-bd94-304567a20978" providerId="ADAL" clId="{E6A8F6B2-23D6-4EFD-B5B7-567EDA50BE32}" dt="2026-02-09T14:24:58.960" v="2024" actId="1076"/>
          <ac:spMkLst>
            <pc:docMk/>
            <pc:sldMk cId="1254965288" sldId="266"/>
            <ac:spMk id="5" creationId="{C17793BC-C1AB-74DE-98FC-A0746B95263C}"/>
          </ac:spMkLst>
        </pc:spChg>
        <pc:graphicFrameChg chg="add mod">
          <ac:chgData name="Lauris Leitāns" userId="651fd9c2-278c-4674-bd94-304567a20978" providerId="ADAL" clId="{E6A8F6B2-23D6-4EFD-B5B7-567EDA50BE32}" dt="2026-02-09T14:25:09.630" v="2029" actId="404"/>
          <ac:graphicFrameMkLst>
            <pc:docMk/>
            <pc:sldMk cId="1254965288" sldId="266"/>
            <ac:graphicFrameMk id="4" creationId="{0A2F09A3-D039-1845-0B4C-61DF7394C198}"/>
          </ac:graphicFrameMkLst>
        </pc:graphicFrameChg>
        <pc:graphicFrameChg chg="add del mod">
          <ac:chgData name="Lauris Leitāns" userId="651fd9c2-278c-4674-bd94-304567a20978" providerId="ADAL" clId="{E6A8F6B2-23D6-4EFD-B5B7-567EDA50BE32}" dt="2026-02-09T14:25:02.364" v="2025" actId="478"/>
          <ac:graphicFrameMkLst>
            <pc:docMk/>
            <pc:sldMk cId="1254965288" sldId="266"/>
            <ac:graphicFrameMk id="6" creationId="{0F62D38E-0A47-8AB7-25D9-5F0B4710DC7B}"/>
          </ac:graphicFrameMkLst>
        </pc:graphicFrameChg>
      </pc:sldChg>
      <pc:sldChg chg="add del">
        <pc:chgData name="Lauris Leitāns" userId="651fd9c2-278c-4674-bd94-304567a20978" providerId="ADAL" clId="{E6A8F6B2-23D6-4EFD-B5B7-567EDA50BE32}" dt="2026-02-09T14:06:37.277" v="1863" actId="47"/>
        <pc:sldMkLst>
          <pc:docMk/>
          <pc:sldMk cId="756734813" sldId="267"/>
        </pc:sldMkLst>
      </pc:sldChg>
      <pc:sldChg chg="add del">
        <pc:chgData name="Lauris Leitāns" userId="651fd9c2-278c-4674-bd94-304567a20978" providerId="ADAL" clId="{E6A8F6B2-23D6-4EFD-B5B7-567EDA50BE32}" dt="2026-02-09T14:06:38.936" v="1864" actId="47"/>
        <pc:sldMkLst>
          <pc:docMk/>
          <pc:sldMk cId="2466617005" sldId="268"/>
        </pc:sldMkLst>
      </pc:sldChg>
      <pc:sldChg chg="del ord">
        <pc:chgData name="Lauris Leitāns" userId="651fd9c2-278c-4674-bd94-304567a20978" providerId="ADAL" clId="{E6A8F6B2-23D6-4EFD-B5B7-567EDA50BE32}" dt="2026-02-09T13:43:09.105" v="1615" actId="47"/>
        <pc:sldMkLst>
          <pc:docMk/>
          <pc:sldMk cId="396916946" sldId="269"/>
        </pc:sldMkLst>
      </pc:sldChg>
      <pc:sldChg chg="addSp delSp modSp add mod ord modClrScheme chgLayout">
        <pc:chgData name="Lauris Leitāns" userId="651fd9c2-278c-4674-bd94-304567a20978" providerId="ADAL" clId="{E6A8F6B2-23D6-4EFD-B5B7-567EDA50BE32}" dt="2026-02-10T09:13:07.933" v="4490" actId="20577"/>
        <pc:sldMkLst>
          <pc:docMk/>
          <pc:sldMk cId="2730861179" sldId="269"/>
        </pc:sldMkLst>
        <pc:spChg chg="mod ord">
          <ac:chgData name="Lauris Leitāns" userId="651fd9c2-278c-4674-bd94-304567a20978" providerId="ADAL" clId="{E6A8F6B2-23D6-4EFD-B5B7-567EDA50BE32}" dt="2026-02-09T14:27:55.339" v="2073" actId="20577"/>
          <ac:spMkLst>
            <pc:docMk/>
            <pc:sldMk cId="2730861179" sldId="269"/>
            <ac:spMk id="2" creationId="{EE308731-FE77-E2E9-47EC-1CB77731E88F}"/>
          </ac:spMkLst>
        </pc:spChg>
        <pc:spChg chg="del mod ord">
          <ac:chgData name="Lauris Leitāns" userId="651fd9c2-278c-4674-bd94-304567a20978" providerId="ADAL" clId="{E6A8F6B2-23D6-4EFD-B5B7-567EDA50BE32}" dt="2026-02-09T14:27:06.824" v="2067" actId="700"/>
          <ac:spMkLst>
            <pc:docMk/>
            <pc:sldMk cId="2730861179" sldId="269"/>
            <ac:spMk id="3" creationId="{2B04F3B7-7A76-34B6-FFEF-53249A547042}"/>
          </ac:spMkLst>
        </pc:spChg>
        <pc:spChg chg="add mod ord">
          <ac:chgData name="Lauris Leitāns" userId="651fd9c2-278c-4674-bd94-304567a20978" providerId="ADAL" clId="{E6A8F6B2-23D6-4EFD-B5B7-567EDA50BE32}" dt="2026-02-09T14:32:23.162" v="2239" actId="14100"/>
          <ac:spMkLst>
            <pc:docMk/>
            <pc:sldMk cId="2730861179" sldId="269"/>
            <ac:spMk id="4" creationId="{60F1524F-F4BC-93D2-DBE2-ACF2BA4343B2}"/>
          </ac:spMkLst>
        </pc:spChg>
        <pc:spChg chg="add mod ord">
          <ac:chgData name="Lauris Leitāns" userId="651fd9c2-278c-4674-bd94-304567a20978" providerId="ADAL" clId="{E6A8F6B2-23D6-4EFD-B5B7-567EDA50BE32}" dt="2026-02-09T14:32:12.741" v="2237" actId="14100"/>
          <ac:spMkLst>
            <pc:docMk/>
            <pc:sldMk cId="2730861179" sldId="269"/>
            <ac:spMk id="5" creationId="{0974D3D6-ECE9-BB52-F14B-B880A62A886E}"/>
          </ac:spMkLst>
        </pc:spChg>
        <pc:spChg chg="add mod">
          <ac:chgData name="Lauris Leitāns" userId="651fd9c2-278c-4674-bd94-304567a20978" providerId="ADAL" clId="{E6A8F6B2-23D6-4EFD-B5B7-567EDA50BE32}" dt="2026-02-10T09:13:07.933" v="4490" actId="20577"/>
          <ac:spMkLst>
            <pc:docMk/>
            <pc:sldMk cId="2730861179" sldId="269"/>
            <ac:spMk id="6" creationId="{FA4EAEF0-5D3E-2647-03C5-4976D2329016}"/>
          </ac:spMkLst>
        </pc:spChg>
      </pc:sldChg>
      <pc:sldChg chg="del ord">
        <pc:chgData name="Lauris Leitāns" userId="651fd9c2-278c-4674-bd94-304567a20978" providerId="ADAL" clId="{E6A8F6B2-23D6-4EFD-B5B7-567EDA50BE32}" dt="2026-02-09T13:43:09.105" v="1615" actId="47"/>
        <pc:sldMkLst>
          <pc:docMk/>
          <pc:sldMk cId="1855774772" sldId="270"/>
        </pc:sldMkLst>
      </pc:sldChg>
      <pc:sldChg chg="add del">
        <pc:chgData name="Lauris Leitāns" userId="651fd9c2-278c-4674-bd94-304567a20978" providerId="ADAL" clId="{E6A8F6B2-23D6-4EFD-B5B7-567EDA50BE32}" dt="2026-02-09T14:06:44.144" v="1865" actId="47"/>
        <pc:sldMkLst>
          <pc:docMk/>
          <pc:sldMk cId="2485627974" sldId="270"/>
        </pc:sldMkLst>
      </pc:sldChg>
      <pc:sldChg chg="addSp modSp add mod ord modClrScheme chgLayout">
        <pc:chgData name="Lauris Leitāns" userId="651fd9c2-278c-4674-bd94-304567a20978" providerId="ADAL" clId="{E6A8F6B2-23D6-4EFD-B5B7-567EDA50BE32}" dt="2026-02-10T09:12:07.571" v="4469" actId="20577"/>
        <pc:sldMkLst>
          <pc:docMk/>
          <pc:sldMk cId="4037601991" sldId="271"/>
        </pc:sldMkLst>
        <pc:spChg chg="mod ord">
          <ac:chgData name="Lauris Leitāns" userId="651fd9c2-278c-4674-bd94-304567a20978" providerId="ADAL" clId="{E6A8F6B2-23D6-4EFD-B5B7-567EDA50BE32}" dt="2026-02-10T09:11:07.943" v="4316" actId="700"/>
          <ac:spMkLst>
            <pc:docMk/>
            <pc:sldMk cId="4037601991" sldId="271"/>
            <ac:spMk id="2" creationId="{9EAA7871-3520-17F8-EC93-AEBC7F2F2B10}"/>
          </ac:spMkLst>
        </pc:spChg>
        <pc:spChg chg="mod ord">
          <ac:chgData name="Lauris Leitāns" userId="651fd9c2-278c-4674-bd94-304567a20978" providerId="ADAL" clId="{E6A8F6B2-23D6-4EFD-B5B7-567EDA50BE32}" dt="2026-02-10T09:11:12.138" v="4326" actId="20577"/>
          <ac:spMkLst>
            <pc:docMk/>
            <pc:sldMk cId="4037601991" sldId="271"/>
            <ac:spMk id="3" creationId="{880E4822-87DF-0089-5CCE-686A376FDF3C}"/>
          </ac:spMkLst>
        </pc:spChg>
        <pc:spChg chg="mod ord">
          <ac:chgData name="Lauris Leitāns" userId="651fd9c2-278c-4674-bd94-304567a20978" providerId="ADAL" clId="{E6A8F6B2-23D6-4EFD-B5B7-567EDA50BE32}" dt="2026-02-10T09:11:07.943" v="4316" actId="700"/>
          <ac:spMkLst>
            <pc:docMk/>
            <pc:sldMk cId="4037601991" sldId="271"/>
            <ac:spMk id="4" creationId="{09E14552-D8E4-8689-2720-E56595ADD045}"/>
          </ac:spMkLst>
        </pc:spChg>
        <pc:spChg chg="add mod ord">
          <ac:chgData name="Lauris Leitāns" userId="651fd9c2-278c-4674-bd94-304567a20978" providerId="ADAL" clId="{E6A8F6B2-23D6-4EFD-B5B7-567EDA50BE32}" dt="2026-02-10T09:12:07.571" v="4469" actId="20577"/>
          <ac:spMkLst>
            <pc:docMk/>
            <pc:sldMk cId="4037601991" sldId="271"/>
            <ac:spMk id="5" creationId="{1B96F53E-D11C-BA04-B17C-138B59A216C5}"/>
          </ac:spMkLst>
        </pc:spChg>
      </pc:sldChg>
      <pc:sldChg chg="modSp add del mod">
        <pc:chgData name="Lauris Leitāns" userId="651fd9c2-278c-4674-bd94-304567a20978" providerId="ADAL" clId="{E6A8F6B2-23D6-4EFD-B5B7-567EDA50BE32}" dt="2026-02-09T18:50:37.200" v="3039" actId="47"/>
        <pc:sldMkLst>
          <pc:docMk/>
          <pc:sldMk cId="892702237" sldId="272"/>
        </pc:sldMkLst>
        <pc:spChg chg="mod">
          <ac:chgData name="Lauris Leitāns" userId="651fd9c2-278c-4674-bd94-304567a20978" providerId="ADAL" clId="{E6A8F6B2-23D6-4EFD-B5B7-567EDA50BE32}" dt="2026-02-09T14:44:41.886" v="2624" actId="20577"/>
          <ac:spMkLst>
            <pc:docMk/>
            <pc:sldMk cId="892702237" sldId="272"/>
            <ac:spMk id="2" creationId="{512CAC29-A7B0-7B73-1726-5CA27BA3AE79}"/>
          </ac:spMkLst>
        </pc:spChg>
        <pc:spChg chg="mod">
          <ac:chgData name="Lauris Leitāns" userId="651fd9c2-278c-4674-bd94-304567a20978" providerId="ADAL" clId="{E6A8F6B2-23D6-4EFD-B5B7-567EDA50BE32}" dt="2026-02-09T14:44:55.052" v="2630" actId="20577"/>
          <ac:spMkLst>
            <pc:docMk/>
            <pc:sldMk cId="892702237" sldId="272"/>
            <ac:spMk id="3" creationId="{234BE0EF-D1FD-8D96-9B48-E54C8A0DE420}"/>
          </ac:spMkLst>
        </pc:spChg>
      </pc:sldChg>
      <pc:sldChg chg="add del">
        <pc:chgData name="Lauris Leitāns" userId="651fd9c2-278c-4674-bd94-304567a20978" providerId="ADAL" clId="{E6A8F6B2-23D6-4EFD-B5B7-567EDA50BE32}" dt="2026-02-09T18:50:38.211" v="3040" actId="47"/>
        <pc:sldMkLst>
          <pc:docMk/>
          <pc:sldMk cId="2331294518" sldId="273"/>
        </pc:sldMkLst>
      </pc:sldChg>
      <pc:sldChg chg="modSp add del mod">
        <pc:chgData name="Lauris Leitāns" userId="651fd9c2-278c-4674-bd94-304567a20978" providerId="ADAL" clId="{E6A8F6B2-23D6-4EFD-B5B7-567EDA50BE32}" dt="2026-02-09T18:50:42.297" v="3041" actId="47"/>
        <pc:sldMkLst>
          <pc:docMk/>
          <pc:sldMk cId="309137647" sldId="274"/>
        </pc:sldMkLst>
        <pc:spChg chg="mod">
          <ac:chgData name="Lauris Leitāns" userId="651fd9c2-278c-4674-bd94-304567a20978" providerId="ADAL" clId="{E6A8F6B2-23D6-4EFD-B5B7-567EDA50BE32}" dt="2026-02-09T14:44:22.153" v="2607" actId="20577"/>
          <ac:spMkLst>
            <pc:docMk/>
            <pc:sldMk cId="309137647" sldId="274"/>
            <ac:spMk id="2" creationId="{5E4F2FCA-6AD9-851D-815D-11B35115B415}"/>
          </ac:spMkLst>
        </pc:spChg>
      </pc:sldChg>
      <pc:sldChg chg="modSp add del mod ord">
        <pc:chgData name="Lauris Leitāns" userId="651fd9c2-278c-4674-bd94-304567a20978" providerId="ADAL" clId="{E6A8F6B2-23D6-4EFD-B5B7-567EDA50BE32}" dt="2026-02-09T19:06:29.198" v="3619" actId="47"/>
        <pc:sldMkLst>
          <pc:docMk/>
          <pc:sldMk cId="117119058" sldId="275"/>
        </pc:sldMkLst>
        <pc:spChg chg="mod">
          <ac:chgData name="Lauris Leitāns" userId="651fd9c2-278c-4674-bd94-304567a20978" providerId="ADAL" clId="{E6A8F6B2-23D6-4EFD-B5B7-567EDA50BE32}" dt="2026-02-09T14:38:35.532" v="2508" actId="20577"/>
          <ac:spMkLst>
            <pc:docMk/>
            <pc:sldMk cId="117119058" sldId="275"/>
            <ac:spMk id="2" creationId="{26BB36B5-8425-E558-4AC3-8D272B2F9E8C}"/>
          </ac:spMkLst>
        </pc:spChg>
        <pc:spChg chg="mod">
          <ac:chgData name="Lauris Leitāns" userId="651fd9c2-278c-4674-bd94-304567a20978" providerId="ADAL" clId="{E6A8F6B2-23D6-4EFD-B5B7-567EDA50BE32}" dt="2026-02-09T14:39:51.412" v="2544" actId="20577"/>
          <ac:spMkLst>
            <pc:docMk/>
            <pc:sldMk cId="117119058" sldId="275"/>
            <ac:spMk id="3" creationId="{455AE07B-2EFD-5DEE-2E3D-2A14A308A8B0}"/>
          </ac:spMkLst>
        </pc:spChg>
      </pc:sldChg>
      <pc:sldChg chg="del ord">
        <pc:chgData name="Lauris Leitāns" userId="651fd9c2-278c-4674-bd94-304567a20978" providerId="ADAL" clId="{E6A8F6B2-23D6-4EFD-B5B7-567EDA50BE32}" dt="2026-02-09T13:43:09.105" v="1615" actId="47"/>
        <pc:sldMkLst>
          <pc:docMk/>
          <pc:sldMk cId="4065257058" sldId="549"/>
        </pc:sldMkLst>
      </pc:sldChg>
      <pc:sldChg chg="add del ord">
        <pc:chgData name="Lauris Leitāns" userId="651fd9c2-278c-4674-bd94-304567a20978" providerId="ADAL" clId="{E6A8F6B2-23D6-4EFD-B5B7-567EDA50BE32}" dt="2026-02-09T18:50:26.600" v="3037"/>
        <pc:sldMkLst>
          <pc:docMk/>
          <pc:sldMk cId="1018410682" sldId="551"/>
        </pc:sldMkLst>
      </pc:sldChg>
      <pc:sldChg chg="add del ord">
        <pc:chgData name="Lauris Leitāns" userId="651fd9c2-278c-4674-bd94-304567a20978" providerId="ADAL" clId="{E6A8F6B2-23D6-4EFD-B5B7-567EDA50BE32}" dt="2026-02-09T18:50:26.600" v="3037"/>
        <pc:sldMkLst>
          <pc:docMk/>
          <pc:sldMk cId="2728328430" sldId="552"/>
        </pc:sldMkLst>
      </pc:sldChg>
      <pc:sldChg chg="del ord">
        <pc:chgData name="Lauris Leitāns" userId="651fd9c2-278c-4674-bd94-304567a20978" providerId="ADAL" clId="{E6A8F6B2-23D6-4EFD-B5B7-567EDA50BE32}" dt="2026-02-09T13:43:09.105" v="1615" actId="47"/>
        <pc:sldMkLst>
          <pc:docMk/>
          <pc:sldMk cId="16049652" sldId="553"/>
        </pc:sldMkLst>
      </pc:sldChg>
      <pc:sldChg chg="modSp new mod">
        <pc:chgData name="Lauris Leitāns" userId="651fd9c2-278c-4674-bd94-304567a20978" providerId="ADAL" clId="{E6A8F6B2-23D6-4EFD-B5B7-567EDA50BE32}" dt="2026-02-09T19:06:51.252" v="3639" actId="20577"/>
        <pc:sldMkLst>
          <pc:docMk/>
          <pc:sldMk cId="4146524106" sldId="553"/>
        </pc:sldMkLst>
        <pc:spChg chg="mod">
          <ac:chgData name="Lauris Leitāns" userId="651fd9c2-278c-4674-bd94-304567a20978" providerId="ADAL" clId="{E6A8F6B2-23D6-4EFD-B5B7-567EDA50BE32}" dt="2026-02-09T19:06:51.252" v="3639" actId="20577"/>
          <ac:spMkLst>
            <pc:docMk/>
            <pc:sldMk cId="4146524106" sldId="553"/>
            <ac:spMk id="2" creationId="{B6639568-5523-A00F-D738-7086E956D2EF}"/>
          </ac:spMkLst>
        </pc:spChg>
      </pc:sldChg>
      <pc:sldChg chg="modSp new mod">
        <pc:chgData name="Lauris Leitāns" userId="651fd9c2-278c-4674-bd94-304567a20978" providerId="ADAL" clId="{E6A8F6B2-23D6-4EFD-B5B7-567EDA50BE32}" dt="2026-02-09T19:06:59.292" v="3646" actId="20577"/>
        <pc:sldMkLst>
          <pc:docMk/>
          <pc:sldMk cId="2501078118" sldId="554"/>
        </pc:sldMkLst>
        <pc:spChg chg="mod">
          <ac:chgData name="Lauris Leitāns" userId="651fd9c2-278c-4674-bd94-304567a20978" providerId="ADAL" clId="{E6A8F6B2-23D6-4EFD-B5B7-567EDA50BE32}" dt="2026-02-09T19:06:59.292" v="3646" actId="20577"/>
          <ac:spMkLst>
            <pc:docMk/>
            <pc:sldMk cId="2501078118" sldId="554"/>
            <ac:spMk id="2" creationId="{8F072C29-A925-668E-8783-E74ACAE7FEAB}"/>
          </ac:spMkLst>
        </pc:spChg>
      </pc:sldChg>
      <pc:sldChg chg="del ord">
        <pc:chgData name="Lauris Leitāns" userId="651fd9c2-278c-4674-bd94-304567a20978" providerId="ADAL" clId="{E6A8F6B2-23D6-4EFD-B5B7-567EDA50BE32}" dt="2026-02-09T13:43:09.105" v="1615" actId="47"/>
        <pc:sldMkLst>
          <pc:docMk/>
          <pc:sldMk cId="2540289038" sldId="554"/>
        </pc:sldMkLst>
      </pc:sldChg>
      <pc:sldChg chg="addSp delSp modSp new mod chgLayout">
        <pc:chgData name="Lauris Leitāns" userId="651fd9c2-278c-4674-bd94-304567a20978" providerId="ADAL" clId="{E6A8F6B2-23D6-4EFD-B5B7-567EDA50BE32}" dt="2026-02-09T19:18:43.242" v="3863" actId="27918"/>
        <pc:sldMkLst>
          <pc:docMk/>
          <pc:sldMk cId="1969341395" sldId="555"/>
        </pc:sldMkLst>
        <pc:spChg chg="mod ord">
          <ac:chgData name="Lauris Leitāns" userId="651fd9c2-278c-4674-bd94-304567a20978" providerId="ADAL" clId="{E6A8F6B2-23D6-4EFD-B5B7-567EDA50BE32}" dt="2026-02-09T19:16:13.930" v="3839" actId="700"/>
          <ac:spMkLst>
            <pc:docMk/>
            <pc:sldMk cId="1969341395" sldId="555"/>
            <ac:spMk id="2" creationId="{95D16F51-DCBB-CF38-3492-A06DF3510782}"/>
          </ac:spMkLst>
        </pc:spChg>
        <pc:spChg chg="del">
          <ac:chgData name="Lauris Leitāns" userId="651fd9c2-278c-4674-bd94-304567a20978" providerId="ADAL" clId="{E6A8F6B2-23D6-4EFD-B5B7-567EDA50BE32}" dt="2026-02-09T19:07:54.276" v="3680" actId="1957"/>
          <ac:spMkLst>
            <pc:docMk/>
            <pc:sldMk cId="1969341395" sldId="555"/>
            <ac:spMk id="3" creationId="{1B222DDE-1388-AC52-944E-4DFFE07AC395}"/>
          </ac:spMkLst>
        </pc:spChg>
        <pc:spChg chg="add del mod">
          <ac:chgData name="Lauris Leitāns" userId="651fd9c2-278c-4674-bd94-304567a20978" providerId="ADAL" clId="{E6A8F6B2-23D6-4EFD-B5B7-567EDA50BE32}" dt="2026-02-09T19:16:13.764" v="3838" actId="478"/>
          <ac:spMkLst>
            <pc:docMk/>
            <pc:sldMk cId="1969341395" sldId="555"/>
            <ac:spMk id="4" creationId="{A0689DC8-8ED4-BD5E-2F46-2A910B8AA20E}"/>
          </ac:spMkLst>
        </pc:spChg>
        <pc:spChg chg="mod ord">
          <ac:chgData name="Lauris Leitāns" userId="651fd9c2-278c-4674-bd94-304567a20978" providerId="ADAL" clId="{E6A8F6B2-23D6-4EFD-B5B7-567EDA50BE32}" dt="2026-02-09T19:16:13.930" v="3839" actId="700"/>
          <ac:spMkLst>
            <pc:docMk/>
            <pc:sldMk cId="1969341395" sldId="555"/>
            <ac:spMk id="5" creationId="{2DFBC78E-1956-A380-4B29-5946A8FBE9E0}"/>
          </ac:spMkLst>
        </pc:spChg>
        <pc:spChg chg="add del mod ord">
          <ac:chgData name="Lauris Leitāns" userId="651fd9c2-278c-4674-bd94-304567a20978" providerId="ADAL" clId="{E6A8F6B2-23D6-4EFD-B5B7-567EDA50BE32}" dt="2026-02-09T19:16:16.519" v="3841"/>
          <ac:spMkLst>
            <pc:docMk/>
            <pc:sldMk cId="1969341395" sldId="555"/>
            <ac:spMk id="10" creationId="{537E8A65-585F-350D-CC1F-0511E968A70B}"/>
          </ac:spMkLst>
        </pc:spChg>
        <pc:graphicFrameChg chg="add mod ord">
          <ac:chgData name="Lauris Leitāns" userId="651fd9c2-278c-4674-bd94-304567a20978" providerId="ADAL" clId="{E6A8F6B2-23D6-4EFD-B5B7-567EDA50BE32}" dt="2026-02-09T19:17:34.157" v="3852" actId="403"/>
          <ac:graphicFrameMkLst>
            <pc:docMk/>
            <pc:sldMk cId="1969341395" sldId="555"/>
            <ac:graphicFrameMk id="8" creationId="{8B5FE630-4C3C-6D7E-A2EB-9B3CD5504A53}"/>
          </ac:graphicFrameMkLst>
        </pc:graphicFrameChg>
        <pc:graphicFrameChg chg="add del mod">
          <ac:chgData name="Lauris Leitāns" userId="651fd9c2-278c-4674-bd94-304567a20978" providerId="ADAL" clId="{E6A8F6B2-23D6-4EFD-B5B7-567EDA50BE32}" dt="2026-02-09T19:16:15.959" v="3840" actId="21"/>
          <ac:graphicFrameMkLst>
            <pc:docMk/>
            <pc:sldMk cId="1969341395" sldId="555"/>
            <ac:graphicFrameMk id="9" creationId="{8517E03E-DD91-3D46-DF81-79E55DF490F4}"/>
          </ac:graphicFrameMkLst>
        </pc:graphicFrameChg>
        <pc:graphicFrameChg chg="add mod">
          <ac:chgData name="Lauris Leitāns" userId="651fd9c2-278c-4674-bd94-304567a20978" providerId="ADAL" clId="{E6A8F6B2-23D6-4EFD-B5B7-567EDA50BE32}" dt="2026-02-09T19:17:40.085" v="3855" actId="403"/>
          <ac:graphicFrameMkLst>
            <pc:docMk/>
            <pc:sldMk cId="1969341395" sldId="555"/>
            <ac:graphicFrameMk id="11" creationId="{8517E03E-DD91-3D46-DF81-79E55DF490F4}"/>
          </ac:graphicFrameMkLst>
        </pc:graphicFrameChg>
      </pc:sldChg>
      <pc:sldChg chg="del ord">
        <pc:chgData name="Lauris Leitāns" userId="651fd9c2-278c-4674-bd94-304567a20978" providerId="ADAL" clId="{E6A8F6B2-23D6-4EFD-B5B7-567EDA50BE32}" dt="2026-02-09T13:43:09.105" v="1615" actId="47"/>
        <pc:sldMkLst>
          <pc:docMk/>
          <pc:sldMk cId="3062064212" sldId="555"/>
        </pc:sldMkLst>
      </pc:sldChg>
      <pc:sldChg chg="addSp modSp new del mod">
        <pc:chgData name="Lauris Leitāns" userId="651fd9c2-278c-4674-bd94-304567a20978" providerId="ADAL" clId="{E6A8F6B2-23D6-4EFD-B5B7-567EDA50BE32}" dt="2026-02-09T13:43:09.105" v="1615" actId="47"/>
        <pc:sldMkLst>
          <pc:docMk/>
          <pc:sldMk cId="3088343446" sldId="560"/>
        </pc:sldMkLst>
      </pc:sldChg>
      <pc:sldChg chg="modSp add del mod">
        <pc:chgData name="Lauris Leitāns" userId="651fd9c2-278c-4674-bd94-304567a20978" providerId="ADAL" clId="{E6A8F6B2-23D6-4EFD-B5B7-567EDA50BE32}" dt="2026-02-09T13:43:09.105" v="1615" actId="47"/>
        <pc:sldMkLst>
          <pc:docMk/>
          <pc:sldMk cId="1811554280" sldId="561"/>
        </pc:sldMkLst>
      </pc:sldChg>
      <pc:sldChg chg="modSp add del mod">
        <pc:chgData name="Lauris Leitāns" userId="651fd9c2-278c-4674-bd94-304567a20978" providerId="ADAL" clId="{E6A8F6B2-23D6-4EFD-B5B7-567EDA50BE32}" dt="2026-02-09T13:43:09.105" v="1615" actId="47"/>
        <pc:sldMkLst>
          <pc:docMk/>
          <pc:sldMk cId="1137777780" sldId="562"/>
        </pc:sldMkLst>
      </pc:sldChg>
      <pc:sldChg chg="addSp delSp modSp add del mod">
        <pc:chgData name="Lauris Leitāns" userId="651fd9c2-278c-4674-bd94-304567a20978" providerId="ADAL" clId="{E6A8F6B2-23D6-4EFD-B5B7-567EDA50BE32}" dt="2026-02-09T13:43:09.105" v="1615" actId="47"/>
        <pc:sldMkLst>
          <pc:docMk/>
          <pc:sldMk cId="3597827197" sldId="563"/>
        </pc:sldMkLst>
      </pc:sldChg>
      <pc:sldChg chg="modSp new del mod ord">
        <pc:chgData name="Lauris Leitāns" userId="651fd9c2-278c-4674-bd94-304567a20978" providerId="ADAL" clId="{E6A8F6B2-23D6-4EFD-B5B7-567EDA50BE32}" dt="2026-02-09T13:43:09.105" v="1615" actId="47"/>
        <pc:sldMkLst>
          <pc:docMk/>
          <pc:sldMk cId="1441363059" sldId="56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vaadlv-my.sharepoint.com/personal/lauris_leitans_vaad_gov_lv/Documents/Desktop/riski/ML_Lieto&#353;ana_rezultat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auris.leitans\Downloads\ml_sb_apjomi_detalizeti%20(1).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3F2021"/>
                </a:solidFill>
                <a:latin typeface="Verdana" panose="020B0604030504040204" pitchFamily="34" charset="0"/>
                <a:ea typeface="Verdana" panose="020B0604030504040204" pitchFamily="34" charset="0"/>
                <a:cs typeface="+mn-cs"/>
              </a:defRPr>
            </a:pPr>
            <a:r>
              <a:rPr lang="lv-LV" sz="1400" b="1" dirty="0"/>
              <a:t>Pārbaudes</a:t>
            </a:r>
            <a:r>
              <a:rPr lang="lv-LV" sz="1400" b="1" baseline="0" dirty="0"/>
              <a:t> kurās konstatēti pārkāpumi</a:t>
            </a:r>
            <a:endParaRPr lang="en-GB" sz="1400"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3F2021"/>
              </a:solidFill>
              <a:latin typeface="Verdana" panose="020B0604030504040204" pitchFamily="34" charset="0"/>
              <a:ea typeface="Verdana" panose="020B0604030504040204" pitchFamily="34" charset="0"/>
              <a:cs typeface="+mn-cs"/>
            </a:defRPr>
          </a:pPr>
          <a:endParaRPr lang="en-GB"/>
        </a:p>
      </c:txPr>
    </c:title>
    <c:autoTitleDeleted val="0"/>
    <c:plotArea>
      <c:layout/>
      <c:lineChart>
        <c:grouping val="standard"/>
        <c:varyColors val="0"/>
        <c:ser>
          <c:idx val="0"/>
          <c:order val="0"/>
          <c:tx>
            <c:strRef>
              <c:f>Sheet1!$B$9</c:f>
              <c:strCache>
                <c:ptCount val="1"/>
                <c:pt idx="0">
                  <c:v>Pārbaudes uz sūdzību pamata</c:v>
                </c:pt>
              </c:strCache>
            </c:strRef>
          </c:tx>
          <c:spPr>
            <a:ln w="28575" cap="rnd">
              <a:solidFill>
                <a:srgbClr val="555724"/>
              </a:solidFill>
              <a:round/>
            </a:ln>
            <a:effectLst/>
          </c:spPr>
          <c:marker>
            <c:symbol val="none"/>
          </c:marker>
          <c:cat>
            <c:numRef>
              <c:f>Sheet1!$D$1:$Q$1</c:f>
              <c:numCache>
                <c:formatCode>General</c:formatCode>
                <c:ptCount val="14"/>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numCache>
            </c:numRef>
          </c:cat>
          <c:val>
            <c:numRef>
              <c:f>Sheet1!$D$9:$Q$9</c:f>
              <c:numCache>
                <c:formatCode>0%</c:formatCode>
                <c:ptCount val="14"/>
                <c:pt idx="0">
                  <c:v>0.55555555555555558</c:v>
                </c:pt>
                <c:pt idx="1">
                  <c:v>0.52941176470588236</c:v>
                </c:pt>
                <c:pt idx="2">
                  <c:v>0.6</c:v>
                </c:pt>
                <c:pt idx="3">
                  <c:v>0.5</c:v>
                </c:pt>
                <c:pt idx="4">
                  <c:v>0.31428571428571428</c:v>
                </c:pt>
                <c:pt idx="5">
                  <c:v>0.36363636363636365</c:v>
                </c:pt>
                <c:pt idx="6">
                  <c:v>0.33333333333333331</c:v>
                </c:pt>
                <c:pt idx="7">
                  <c:v>0.14705882352941177</c:v>
                </c:pt>
                <c:pt idx="8">
                  <c:v>0.29268292682926828</c:v>
                </c:pt>
                <c:pt idx="9">
                  <c:v>8.3333333333333329E-2</c:v>
                </c:pt>
                <c:pt idx="10">
                  <c:v>0.2857142857142857</c:v>
                </c:pt>
                <c:pt idx="11">
                  <c:v>0.33333333333333331</c:v>
                </c:pt>
                <c:pt idx="12">
                  <c:v>0.15384615384615385</c:v>
                </c:pt>
                <c:pt idx="13">
                  <c:v>0.23809523809523808</c:v>
                </c:pt>
              </c:numCache>
            </c:numRef>
          </c:val>
          <c:smooth val="0"/>
          <c:extLst>
            <c:ext xmlns:c16="http://schemas.microsoft.com/office/drawing/2014/chart" uri="{C3380CC4-5D6E-409C-BE32-E72D297353CC}">
              <c16:uniqueId val="{00000000-BBB8-42FB-87F2-02308697106D}"/>
            </c:ext>
          </c:extLst>
        </c:ser>
        <c:ser>
          <c:idx val="1"/>
          <c:order val="1"/>
          <c:tx>
            <c:strRef>
              <c:f>Sheet1!$B$10</c:f>
              <c:strCache>
                <c:ptCount val="1"/>
                <c:pt idx="0">
                  <c:v>Plānotās pārbaudes</c:v>
                </c:pt>
              </c:strCache>
            </c:strRef>
          </c:tx>
          <c:spPr>
            <a:ln w="28575" cap="rnd">
              <a:solidFill>
                <a:srgbClr val="97BC0E"/>
              </a:solidFill>
              <a:round/>
            </a:ln>
            <a:effectLst/>
          </c:spPr>
          <c:marker>
            <c:symbol val="none"/>
          </c:marker>
          <c:cat>
            <c:numRef>
              <c:f>Sheet1!$D$1:$Q$1</c:f>
              <c:numCache>
                <c:formatCode>General</c:formatCode>
                <c:ptCount val="14"/>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numCache>
            </c:numRef>
          </c:cat>
          <c:val>
            <c:numRef>
              <c:f>Sheet1!$D$10:$Q$10</c:f>
              <c:numCache>
                <c:formatCode>General</c:formatCode>
                <c:ptCount val="14"/>
                <c:pt idx="2" formatCode="0%">
                  <c:v>0</c:v>
                </c:pt>
                <c:pt idx="4" formatCode="0%">
                  <c:v>0</c:v>
                </c:pt>
                <c:pt idx="5" formatCode="0%">
                  <c:v>0</c:v>
                </c:pt>
                <c:pt idx="6" formatCode="0%">
                  <c:v>0.1</c:v>
                </c:pt>
                <c:pt idx="7" formatCode="0%">
                  <c:v>8.4507042253521125E-2</c:v>
                </c:pt>
                <c:pt idx="8" formatCode="0%">
                  <c:v>1.4285714285714285E-2</c:v>
                </c:pt>
                <c:pt idx="9" formatCode="0%">
                  <c:v>1.4492753623188406E-2</c:v>
                </c:pt>
                <c:pt idx="10" formatCode="0%">
                  <c:v>2.8571428571428571E-2</c:v>
                </c:pt>
                <c:pt idx="11" formatCode="0%">
                  <c:v>3.9215686274509803E-2</c:v>
                </c:pt>
                <c:pt idx="12" formatCode="0%">
                  <c:v>1.4285714285714285E-2</c:v>
                </c:pt>
                <c:pt idx="13" formatCode="0%">
                  <c:v>0</c:v>
                </c:pt>
              </c:numCache>
            </c:numRef>
          </c:val>
          <c:smooth val="0"/>
          <c:extLst>
            <c:ext xmlns:c16="http://schemas.microsoft.com/office/drawing/2014/chart" uri="{C3380CC4-5D6E-409C-BE32-E72D297353CC}">
              <c16:uniqueId val="{00000001-BBB8-42FB-87F2-02308697106D}"/>
            </c:ext>
          </c:extLst>
        </c:ser>
        <c:dLbls>
          <c:showLegendKey val="0"/>
          <c:showVal val="0"/>
          <c:showCatName val="0"/>
          <c:showSerName val="0"/>
          <c:showPercent val="0"/>
          <c:showBubbleSize val="0"/>
        </c:dLbls>
        <c:smooth val="0"/>
        <c:axId val="529742056"/>
        <c:axId val="529742416"/>
      </c:lineChart>
      <c:catAx>
        <c:axId val="529742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3F2021"/>
                </a:solidFill>
                <a:latin typeface="Verdana" panose="020B0604030504040204" pitchFamily="34" charset="0"/>
                <a:ea typeface="Verdana" panose="020B0604030504040204" pitchFamily="34" charset="0"/>
                <a:cs typeface="+mn-cs"/>
              </a:defRPr>
            </a:pPr>
            <a:endParaRPr lang="lv-LV"/>
          </a:p>
        </c:txPr>
        <c:crossAx val="529742416"/>
        <c:crosses val="autoZero"/>
        <c:auto val="1"/>
        <c:lblAlgn val="ctr"/>
        <c:lblOffset val="100"/>
        <c:noMultiLvlLbl val="0"/>
      </c:catAx>
      <c:valAx>
        <c:axId val="529742416"/>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3F2021"/>
                </a:solidFill>
                <a:latin typeface="Verdana" panose="020B0604030504040204" pitchFamily="34" charset="0"/>
                <a:ea typeface="Verdana" panose="020B0604030504040204" pitchFamily="34" charset="0"/>
                <a:cs typeface="+mn-cs"/>
              </a:defRPr>
            </a:pPr>
            <a:endParaRPr lang="lv-LV"/>
          </a:p>
        </c:txPr>
        <c:crossAx val="529742056"/>
        <c:crosses val="autoZero"/>
        <c:crossBetween val="between"/>
        <c:majorUnit val="0.2"/>
        <c:min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3F2021"/>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rgbClr val="3F2021"/>
          </a:solidFill>
          <a:latin typeface="Verdana" panose="020B0604030504040204" pitchFamily="34" charset="0"/>
          <a:ea typeface="Verdana" panose="020B0604030504040204" pitchFamily="34" charset="0"/>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'ml_sb_apjomi_detalizeti (1)'!$C$1</c:f>
              <c:strCache>
                <c:ptCount val="1"/>
                <c:pt idx="0">
                  <c:v>Slāpekļa minerālmēsli, t</c:v>
                </c:pt>
              </c:strCache>
            </c:strRef>
          </c:tx>
          <c:spPr>
            <a:ln w="28575" cap="rnd">
              <a:solidFill>
                <a:schemeClr val="accent2"/>
              </a:solidFill>
              <a:round/>
            </a:ln>
            <a:effectLst/>
          </c:spPr>
          <c:marker>
            <c:symbol val="none"/>
          </c:marker>
          <c:cat>
            <c:numRef>
              <c:f>'ml_sb_apjomi_detalizeti (1)'!$A$2:$A$11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'ml_sb_apjomi_detalizeti (1)'!$C$2:$C$11</c:f>
              <c:numCache>
                <c:formatCode>General</c:formatCode>
                <c:ptCount val="10"/>
                <c:pt idx="0">
                  <c:v>102645</c:v>
                </c:pt>
                <c:pt idx="1">
                  <c:v>255599</c:v>
                </c:pt>
                <c:pt idx="2">
                  <c:v>212669</c:v>
                </c:pt>
                <c:pt idx="3">
                  <c:v>273995</c:v>
                </c:pt>
                <c:pt idx="4">
                  <c:v>357505</c:v>
                </c:pt>
                <c:pt idx="5">
                  <c:v>329026</c:v>
                </c:pt>
                <c:pt idx="6">
                  <c:v>299038</c:v>
                </c:pt>
                <c:pt idx="7">
                  <c:v>237292</c:v>
                </c:pt>
                <c:pt idx="8">
                  <c:v>266061</c:v>
                </c:pt>
                <c:pt idx="9">
                  <c:v>317982</c:v>
                </c:pt>
              </c:numCache>
            </c:numRef>
          </c:val>
          <c:smooth val="0"/>
          <c:extLst>
            <c:ext xmlns:c16="http://schemas.microsoft.com/office/drawing/2014/chart" uri="{C3380CC4-5D6E-409C-BE32-E72D297353CC}">
              <c16:uniqueId val="{00000000-E840-4997-AE1A-CA099A0F2484}"/>
            </c:ext>
          </c:extLst>
        </c:ser>
        <c:ser>
          <c:idx val="2"/>
          <c:order val="1"/>
          <c:tx>
            <c:strRef>
              <c:f>'ml_sb_apjomi_detalizeti (1)'!$D$1</c:f>
              <c:strCache>
                <c:ptCount val="1"/>
                <c:pt idx="0">
                  <c:v>Amonija nitrāts, t</c:v>
                </c:pt>
              </c:strCache>
            </c:strRef>
          </c:tx>
          <c:spPr>
            <a:ln w="28575" cap="rnd">
              <a:solidFill>
                <a:schemeClr val="accent2">
                  <a:lumMod val="60000"/>
                  <a:lumOff val="40000"/>
                </a:schemeClr>
              </a:solidFill>
              <a:round/>
            </a:ln>
            <a:effectLst/>
          </c:spPr>
          <c:marker>
            <c:symbol val="none"/>
          </c:marker>
          <c:cat>
            <c:numRef>
              <c:f>'ml_sb_apjomi_detalizeti (1)'!$A$2:$A$11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'ml_sb_apjomi_detalizeti (1)'!$D$2:$D$11</c:f>
              <c:numCache>
                <c:formatCode>General</c:formatCode>
                <c:ptCount val="10"/>
                <c:pt idx="0">
                  <c:v>66018</c:v>
                </c:pt>
                <c:pt idx="1">
                  <c:v>84006</c:v>
                </c:pt>
                <c:pt idx="2">
                  <c:v>103796</c:v>
                </c:pt>
                <c:pt idx="3">
                  <c:v>84883</c:v>
                </c:pt>
                <c:pt idx="4">
                  <c:v>127367</c:v>
                </c:pt>
                <c:pt idx="5">
                  <c:v>96566</c:v>
                </c:pt>
                <c:pt idx="6">
                  <c:v>66210</c:v>
                </c:pt>
                <c:pt idx="7">
                  <c:v>86910</c:v>
                </c:pt>
                <c:pt idx="8">
                  <c:v>95933</c:v>
                </c:pt>
                <c:pt idx="9">
                  <c:v>121781</c:v>
                </c:pt>
              </c:numCache>
            </c:numRef>
          </c:val>
          <c:smooth val="0"/>
          <c:extLst>
            <c:ext xmlns:c16="http://schemas.microsoft.com/office/drawing/2014/chart" uri="{C3380CC4-5D6E-409C-BE32-E72D297353CC}">
              <c16:uniqueId val="{00000001-E840-4997-AE1A-CA099A0F2484}"/>
            </c:ext>
          </c:extLst>
        </c:ser>
        <c:ser>
          <c:idx val="3"/>
          <c:order val="2"/>
          <c:tx>
            <c:strRef>
              <c:f>'ml_sb_apjomi_detalizeti (1)'!$E$1</c:f>
              <c:strCache>
                <c:ptCount val="1"/>
                <c:pt idx="0">
                  <c:v>Karbamīds, t</c:v>
                </c:pt>
              </c:strCache>
            </c:strRef>
          </c:tx>
          <c:spPr>
            <a:ln w="28575" cap="rnd">
              <a:solidFill>
                <a:schemeClr val="accent2">
                  <a:lumMod val="75000"/>
                </a:schemeClr>
              </a:solidFill>
              <a:round/>
            </a:ln>
            <a:effectLst/>
          </c:spPr>
          <c:marker>
            <c:symbol val="none"/>
          </c:marker>
          <c:cat>
            <c:numRef>
              <c:f>'ml_sb_apjomi_detalizeti (1)'!$A$2:$A$11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'ml_sb_apjomi_detalizeti (1)'!$E$2:$E$11</c:f>
              <c:numCache>
                <c:formatCode>General</c:formatCode>
                <c:ptCount val="10"/>
                <c:pt idx="0">
                  <c:v>24994</c:v>
                </c:pt>
                <c:pt idx="1">
                  <c:v>20051</c:v>
                </c:pt>
                <c:pt idx="2">
                  <c:v>14214</c:v>
                </c:pt>
                <c:pt idx="3">
                  <c:v>37228</c:v>
                </c:pt>
                <c:pt idx="4">
                  <c:v>28846</c:v>
                </c:pt>
                <c:pt idx="5">
                  <c:v>38504</c:v>
                </c:pt>
                <c:pt idx="6">
                  <c:v>106275</c:v>
                </c:pt>
                <c:pt idx="7">
                  <c:v>116221</c:v>
                </c:pt>
                <c:pt idx="8">
                  <c:v>90261</c:v>
                </c:pt>
                <c:pt idx="9">
                  <c:v>117397</c:v>
                </c:pt>
              </c:numCache>
            </c:numRef>
          </c:val>
          <c:smooth val="0"/>
          <c:extLst>
            <c:ext xmlns:c16="http://schemas.microsoft.com/office/drawing/2014/chart" uri="{C3380CC4-5D6E-409C-BE32-E72D297353CC}">
              <c16:uniqueId val="{00000002-E840-4997-AE1A-CA099A0F2484}"/>
            </c:ext>
          </c:extLst>
        </c:ser>
        <c:ser>
          <c:idx val="0"/>
          <c:order val="3"/>
          <c:tx>
            <c:strRef>
              <c:f>'ml_sb_apjomi_detalizeti (1)'!$J$1</c:f>
              <c:strCache>
                <c:ptCount val="1"/>
                <c:pt idx="0">
                  <c:v>K minerālmēsli, t</c:v>
                </c:pt>
              </c:strCache>
            </c:strRef>
          </c:tx>
          <c:spPr>
            <a:ln w="28575" cap="rnd">
              <a:solidFill>
                <a:schemeClr val="accent1"/>
              </a:solidFill>
              <a:round/>
            </a:ln>
            <a:effectLst/>
          </c:spPr>
          <c:marker>
            <c:symbol val="none"/>
          </c:marker>
          <c:val>
            <c:numRef>
              <c:f>'ml_sb_apjomi_detalizeti (1)'!$J$2:$J$11</c:f>
              <c:numCache>
                <c:formatCode>General</c:formatCode>
                <c:ptCount val="10"/>
                <c:pt idx="0">
                  <c:v>9184</c:v>
                </c:pt>
                <c:pt idx="1">
                  <c:v>9308</c:v>
                </c:pt>
                <c:pt idx="2">
                  <c:v>12620</c:v>
                </c:pt>
                <c:pt idx="3">
                  <c:v>13768</c:v>
                </c:pt>
                <c:pt idx="4">
                  <c:v>23500</c:v>
                </c:pt>
                <c:pt idx="5">
                  <c:v>17116</c:v>
                </c:pt>
                <c:pt idx="6">
                  <c:v>14188</c:v>
                </c:pt>
                <c:pt idx="7">
                  <c:v>12538</c:v>
                </c:pt>
                <c:pt idx="8">
                  <c:v>45618</c:v>
                </c:pt>
                <c:pt idx="9">
                  <c:v>58081</c:v>
                </c:pt>
              </c:numCache>
            </c:numRef>
          </c:val>
          <c:smooth val="0"/>
          <c:extLst>
            <c:ext xmlns:c16="http://schemas.microsoft.com/office/drawing/2014/chart" uri="{C3380CC4-5D6E-409C-BE32-E72D297353CC}">
              <c16:uniqueId val="{00000003-E840-4997-AE1A-CA099A0F2484}"/>
            </c:ext>
          </c:extLst>
        </c:ser>
        <c:ser>
          <c:idx val="12"/>
          <c:order val="4"/>
          <c:tx>
            <c:strRef>
              <c:f>'ml_sb_apjomi_detalizeti (1)'!$N$1</c:f>
              <c:strCache>
                <c:ptCount val="1"/>
                <c:pt idx="0">
                  <c:v>NPK, t</c:v>
                </c:pt>
              </c:strCache>
            </c:strRef>
          </c:tx>
          <c:spPr>
            <a:ln w="28575" cap="rnd">
              <a:solidFill>
                <a:schemeClr val="accent5"/>
              </a:solidFill>
              <a:round/>
            </a:ln>
            <a:effectLst/>
          </c:spPr>
          <c:marker>
            <c:symbol val="none"/>
          </c:marker>
          <c:cat>
            <c:numRef>
              <c:f>'ml_sb_apjomi_detalizeti (1)'!$A$2:$A$11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'ml_sb_apjomi_detalizeti (1)'!$N$2:$N$11</c:f>
              <c:numCache>
                <c:formatCode>General</c:formatCode>
                <c:ptCount val="10"/>
                <c:pt idx="0">
                  <c:v>182580</c:v>
                </c:pt>
                <c:pt idx="1">
                  <c:v>181219</c:v>
                </c:pt>
                <c:pt idx="2">
                  <c:v>265476</c:v>
                </c:pt>
                <c:pt idx="3">
                  <c:v>175295</c:v>
                </c:pt>
                <c:pt idx="4">
                  <c:v>182039</c:v>
                </c:pt>
                <c:pt idx="5">
                  <c:v>235926</c:v>
                </c:pt>
                <c:pt idx="6">
                  <c:v>79827</c:v>
                </c:pt>
                <c:pt idx="7">
                  <c:v>106716</c:v>
                </c:pt>
                <c:pt idx="8">
                  <c:v>139404</c:v>
                </c:pt>
                <c:pt idx="9">
                  <c:v>227978</c:v>
                </c:pt>
              </c:numCache>
            </c:numRef>
          </c:val>
          <c:smooth val="0"/>
          <c:extLst>
            <c:ext xmlns:c16="http://schemas.microsoft.com/office/drawing/2014/chart" uri="{C3380CC4-5D6E-409C-BE32-E72D297353CC}">
              <c16:uniqueId val="{00000004-E840-4997-AE1A-CA099A0F2484}"/>
            </c:ext>
          </c:extLst>
        </c:ser>
        <c:ser>
          <c:idx val="4"/>
          <c:order val="5"/>
          <c:tx>
            <c:strRef>
              <c:f>'ml_sb_apjomi_detalizeti (1)'!$R$1</c:f>
              <c:strCache>
                <c:ptCount val="1"/>
                <c:pt idx="0">
                  <c:v>NP minerālmēsli, t</c:v>
                </c:pt>
              </c:strCache>
            </c:strRef>
          </c:tx>
          <c:spPr>
            <a:ln w="28575" cap="rnd">
              <a:solidFill>
                <a:srgbClr val="CC3399"/>
              </a:solidFill>
              <a:round/>
            </a:ln>
            <a:effectLst/>
          </c:spPr>
          <c:marker>
            <c:symbol val="none"/>
          </c:marker>
          <c:val>
            <c:numRef>
              <c:f>'ml_sb_apjomi_detalizeti (1)'!$R$2:$R$11</c:f>
              <c:numCache>
                <c:formatCode>General</c:formatCode>
                <c:ptCount val="10"/>
                <c:pt idx="0">
                  <c:v>62151</c:v>
                </c:pt>
                <c:pt idx="1">
                  <c:v>69502</c:v>
                </c:pt>
                <c:pt idx="2">
                  <c:v>46465</c:v>
                </c:pt>
                <c:pt idx="3">
                  <c:v>68496</c:v>
                </c:pt>
                <c:pt idx="4">
                  <c:v>37016</c:v>
                </c:pt>
                <c:pt idx="5">
                  <c:v>42837</c:v>
                </c:pt>
                <c:pt idx="6">
                  <c:v>28163</c:v>
                </c:pt>
                <c:pt idx="7">
                  <c:v>15866</c:v>
                </c:pt>
                <c:pt idx="8">
                  <c:v>42980</c:v>
                </c:pt>
                <c:pt idx="9">
                  <c:v>42049</c:v>
                </c:pt>
              </c:numCache>
            </c:numRef>
          </c:val>
          <c:smooth val="0"/>
          <c:extLst>
            <c:ext xmlns:c16="http://schemas.microsoft.com/office/drawing/2014/chart" uri="{C3380CC4-5D6E-409C-BE32-E72D297353CC}">
              <c16:uniqueId val="{00000005-E840-4997-AE1A-CA099A0F2484}"/>
            </c:ext>
          </c:extLst>
        </c:ser>
        <c:ser>
          <c:idx val="26"/>
          <c:order val="6"/>
          <c:tx>
            <c:strRef>
              <c:f>'ml_sb_apjomi_detalizeti (1)'!$AB$1</c:f>
              <c:strCache>
                <c:ptCount val="1"/>
                <c:pt idx="0">
                  <c:v>Kaļķošanas materiāli, t</c:v>
                </c:pt>
              </c:strCache>
            </c:strRef>
          </c:tx>
          <c:spPr>
            <a:ln w="28575" cap="rnd">
              <a:solidFill>
                <a:schemeClr val="accent3">
                  <a:lumMod val="60000"/>
                  <a:lumOff val="40000"/>
                </a:schemeClr>
              </a:solidFill>
              <a:round/>
            </a:ln>
            <a:effectLst/>
          </c:spPr>
          <c:marker>
            <c:symbol val="none"/>
          </c:marker>
          <c:cat>
            <c:numRef>
              <c:f>'ml_sb_apjomi_detalizeti (1)'!$A$2:$A$11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'ml_sb_apjomi_detalizeti (1)'!$AB$2:$AB$11</c:f>
              <c:numCache>
                <c:formatCode>General</c:formatCode>
                <c:ptCount val="10"/>
                <c:pt idx="0">
                  <c:v>91248</c:v>
                </c:pt>
                <c:pt idx="1">
                  <c:v>98342</c:v>
                </c:pt>
                <c:pt idx="2">
                  <c:v>110545</c:v>
                </c:pt>
                <c:pt idx="3">
                  <c:v>107966</c:v>
                </c:pt>
                <c:pt idx="4">
                  <c:v>217306</c:v>
                </c:pt>
                <c:pt idx="5">
                  <c:v>204260</c:v>
                </c:pt>
                <c:pt idx="6">
                  <c:v>228153</c:v>
                </c:pt>
                <c:pt idx="7">
                  <c:v>175908</c:v>
                </c:pt>
                <c:pt idx="8">
                  <c:v>244193</c:v>
                </c:pt>
                <c:pt idx="9">
                  <c:v>179769</c:v>
                </c:pt>
              </c:numCache>
            </c:numRef>
          </c:val>
          <c:smooth val="0"/>
          <c:extLst>
            <c:ext xmlns:c16="http://schemas.microsoft.com/office/drawing/2014/chart" uri="{C3380CC4-5D6E-409C-BE32-E72D297353CC}">
              <c16:uniqueId val="{00000006-E840-4997-AE1A-CA099A0F2484}"/>
            </c:ext>
          </c:extLst>
        </c:ser>
        <c:ser>
          <c:idx val="44"/>
          <c:order val="7"/>
          <c:tx>
            <c:strRef>
              <c:f>'ml_sb_apjomi_detalizeti (1)'!$AT$1</c:f>
              <c:strCache>
                <c:ptCount val="1"/>
                <c:pt idx="0">
                  <c:v>Substrāti, m³</c:v>
                </c:pt>
              </c:strCache>
            </c:strRef>
          </c:tx>
          <c:spPr>
            <a:ln w="28575" cap="rnd">
              <a:solidFill>
                <a:schemeClr val="accent3">
                  <a:lumMod val="70000"/>
                </a:schemeClr>
              </a:solidFill>
              <a:round/>
            </a:ln>
            <a:effectLst/>
          </c:spPr>
          <c:marker>
            <c:symbol val="none"/>
          </c:marker>
          <c:cat>
            <c:numRef>
              <c:f>'ml_sb_apjomi_detalizeti (1)'!$A$2:$A$11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'ml_sb_apjomi_detalizeti (1)'!$AT$2:$AT$11</c:f>
              <c:numCache>
                <c:formatCode>General</c:formatCode>
                <c:ptCount val="10"/>
                <c:pt idx="0">
                  <c:v>58949</c:v>
                </c:pt>
                <c:pt idx="1">
                  <c:v>71348</c:v>
                </c:pt>
                <c:pt idx="2">
                  <c:v>35425</c:v>
                </c:pt>
                <c:pt idx="3">
                  <c:v>34341</c:v>
                </c:pt>
                <c:pt idx="4">
                  <c:v>152224</c:v>
                </c:pt>
                <c:pt idx="5">
                  <c:v>215233</c:v>
                </c:pt>
                <c:pt idx="6">
                  <c:v>155251</c:v>
                </c:pt>
                <c:pt idx="7">
                  <c:v>186141</c:v>
                </c:pt>
                <c:pt idx="8">
                  <c:v>97340</c:v>
                </c:pt>
                <c:pt idx="9">
                  <c:v>107672</c:v>
                </c:pt>
              </c:numCache>
            </c:numRef>
          </c:val>
          <c:smooth val="0"/>
          <c:extLst>
            <c:ext xmlns:c16="http://schemas.microsoft.com/office/drawing/2014/chart" uri="{C3380CC4-5D6E-409C-BE32-E72D297353CC}">
              <c16:uniqueId val="{00000007-E840-4997-AE1A-CA099A0F2484}"/>
            </c:ext>
          </c:extLst>
        </c:ser>
        <c:dLbls>
          <c:showLegendKey val="0"/>
          <c:showVal val="0"/>
          <c:showCatName val="0"/>
          <c:showSerName val="0"/>
          <c:showPercent val="0"/>
          <c:showBubbleSize val="0"/>
        </c:dLbls>
        <c:smooth val="0"/>
        <c:axId val="574811240"/>
        <c:axId val="763045616"/>
      </c:lineChart>
      <c:catAx>
        <c:axId val="574811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3F2021"/>
                </a:solidFill>
                <a:latin typeface="Verdana" panose="020B0604030504040204" pitchFamily="34" charset="0"/>
                <a:ea typeface="Verdana" panose="020B0604030504040204" pitchFamily="34" charset="0"/>
                <a:cs typeface="+mn-cs"/>
              </a:defRPr>
            </a:pPr>
            <a:endParaRPr lang="lv-LV"/>
          </a:p>
        </c:txPr>
        <c:crossAx val="763045616"/>
        <c:crosses val="autoZero"/>
        <c:auto val="1"/>
        <c:lblAlgn val="ctr"/>
        <c:lblOffset val="100"/>
        <c:noMultiLvlLbl val="0"/>
      </c:catAx>
      <c:valAx>
        <c:axId val="763045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3F2021"/>
                </a:solidFill>
                <a:latin typeface="Verdana" panose="020B0604030504040204" pitchFamily="34" charset="0"/>
                <a:ea typeface="Verdana" panose="020B0604030504040204" pitchFamily="34" charset="0"/>
                <a:cs typeface="+mn-cs"/>
              </a:defRPr>
            </a:pPr>
            <a:endParaRPr lang="lv-LV"/>
          </a:p>
        </c:txPr>
        <c:crossAx val="574811240"/>
        <c:crosses val="autoZero"/>
        <c:crossBetween val="between"/>
        <c:dispUnits>
          <c:builtInUnit val="thousands"/>
          <c:dispUnitsLbl>
            <c:tx>
              <c:rich>
                <a:bodyPr rot="-5400000" spcFirstLastPara="1" vertOverflow="ellipsis" vert="horz" wrap="square" anchor="ctr" anchorCtr="1"/>
                <a:lstStyle/>
                <a:p>
                  <a:pPr>
                    <a:defRPr sz="1200" b="0" i="0" u="none" strike="noStrike" kern="1200" baseline="0">
                      <a:solidFill>
                        <a:srgbClr val="3F2021"/>
                      </a:solidFill>
                      <a:latin typeface="Verdana" panose="020B0604030504040204" pitchFamily="34" charset="0"/>
                      <a:ea typeface="Verdana" panose="020B0604030504040204" pitchFamily="34" charset="0"/>
                      <a:cs typeface="+mn-cs"/>
                    </a:defRPr>
                  </a:pPr>
                  <a:r>
                    <a:rPr lang="lv-LV" dirty="0"/>
                    <a:t>Tūkst.</a:t>
                  </a:r>
                  <a:endParaRPr lang="en-GB" dirty="0"/>
                </a:p>
              </c:rich>
            </c:tx>
            <c:spPr>
              <a:noFill/>
              <a:ln>
                <a:noFill/>
              </a:ln>
              <a:effectLst/>
            </c:spPr>
            <c:txPr>
              <a:bodyPr rot="-5400000" spcFirstLastPara="1" vertOverflow="ellipsis" vert="horz" wrap="square" anchor="ctr" anchorCtr="1"/>
              <a:lstStyle/>
              <a:p>
                <a:pPr>
                  <a:defRPr sz="1200" b="0" i="0" u="none" strike="noStrike" kern="1200" baseline="0">
                    <a:solidFill>
                      <a:srgbClr val="3F2021"/>
                    </a:solidFill>
                    <a:latin typeface="Verdana" panose="020B0604030504040204" pitchFamily="34" charset="0"/>
                    <a:ea typeface="Verdana" panose="020B0604030504040204" pitchFamily="34" charset="0"/>
                    <a:cs typeface="+mn-cs"/>
                  </a:defRPr>
                </a:pPr>
                <a:endParaRPr lang="en-GB"/>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F2021"/>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chart>
  <c:spPr>
    <a:noFill/>
    <a:ln>
      <a:noFill/>
    </a:ln>
    <a:effectLst/>
  </c:spPr>
  <c:txPr>
    <a:bodyPr/>
    <a:lstStyle/>
    <a:p>
      <a:pPr>
        <a:defRPr sz="1200">
          <a:solidFill>
            <a:srgbClr val="3F2021"/>
          </a:solidFill>
          <a:latin typeface="Verdana" panose="020B0604030504040204" pitchFamily="34" charset="0"/>
          <a:ea typeface="Verdana" panose="020B0604030504040204" pitchFamily="34" charset="0"/>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rgbClr val="3F2021"/>
                </a:solidFill>
                <a:latin typeface="Verdana" panose="020B0604030504040204" pitchFamily="34" charset="0"/>
                <a:ea typeface="Verdana" panose="020B0604030504040204" pitchFamily="34" charset="0"/>
                <a:cs typeface="+mn-cs"/>
              </a:defRPr>
            </a:pPr>
            <a:r>
              <a:rPr lang="lv-LV" b="1" dirty="0"/>
              <a:t>Bīstami un nekvalitatīvi mēslošanas līdzekļi un substrāti</a:t>
            </a:r>
          </a:p>
        </c:rich>
      </c:tx>
      <c:overlay val="0"/>
      <c:spPr>
        <a:noFill/>
        <a:ln>
          <a:noFill/>
        </a:ln>
        <a:effectLst/>
      </c:spPr>
      <c:txPr>
        <a:bodyPr rot="0" spcFirstLastPara="1" vertOverflow="ellipsis" vert="horz" wrap="square" anchor="ctr" anchorCtr="1"/>
        <a:lstStyle/>
        <a:p>
          <a:pPr>
            <a:defRPr sz="1440" b="0" i="0" u="none" strike="noStrike" kern="1200" spc="0" baseline="0">
              <a:solidFill>
                <a:srgbClr val="3F2021"/>
              </a:solidFill>
              <a:latin typeface="Verdana" panose="020B0604030504040204" pitchFamily="34" charset="0"/>
              <a:ea typeface="Verdana" panose="020B0604030504040204" pitchFamily="34" charset="0"/>
              <a:cs typeface="+mn-cs"/>
            </a:defRPr>
          </a:pPr>
          <a:endParaRPr lang="lv-LV"/>
        </a:p>
      </c:txPr>
    </c:title>
    <c:autoTitleDeleted val="0"/>
    <c:plotArea>
      <c:layout/>
      <c:areaChart>
        <c:grouping val="stacked"/>
        <c:varyColors val="0"/>
        <c:ser>
          <c:idx val="0"/>
          <c:order val="0"/>
          <c:tx>
            <c:strRef>
              <c:f>Sheet1!$B$1</c:f>
              <c:strCache>
                <c:ptCount val="1"/>
                <c:pt idx="0">
                  <c:v>Bīstami produkti</c:v>
                </c:pt>
              </c:strCache>
            </c:strRef>
          </c:tx>
          <c:spPr>
            <a:solidFill>
              <a:srgbClr val="555724"/>
            </a:solidFill>
            <a:ln w="25400">
              <a:noFill/>
            </a:ln>
            <a:effectLst/>
          </c:spPr>
          <c:cat>
            <c:numRef>
              <c:f>Sheet1!$A$2:$A$7</c:f>
              <c:numCache>
                <c:formatCode>General</c:formatCode>
                <c:ptCount val="6"/>
                <c:pt idx="0">
                  <c:v>2020</c:v>
                </c:pt>
                <c:pt idx="1">
                  <c:v>2021</c:v>
                </c:pt>
                <c:pt idx="2">
                  <c:v>2022</c:v>
                </c:pt>
                <c:pt idx="3">
                  <c:v>2023</c:v>
                </c:pt>
                <c:pt idx="4">
                  <c:v>2024</c:v>
                </c:pt>
                <c:pt idx="5">
                  <c:v>2025</c:v>
                </c:pt>
              </c:numCache>
            </c:numRef>
          </c:cat>
          <c:val>
            <c:numRef>
              <c:f>Sheet1!$B$2:$B$7</c:f>
              <c:numCache>
                <c:formatCode>0%</c:formatCode>
                <c:ptCount val="6"/>
                <c:pt idx="0">
                  <c:v>0.05</c:v>
                </c:pt>
                <c:pt idx="1">
                  <c:v>0.05</c:v>
                </c:pt>
                <c:pt idx="2">
                  <c:v>0.04</c:v>
                </c:pt>
                <c:pt idx="3">
                  <c:v>0.05</c:v>
                </c:pt>
                <c:pt idx="4">
                  <c:v>0.01</c:v>
                </c:pt>
                <c:pt idx="5">
                  <c:v>0.08</c:v>
                </c:pt>
              </c:numCache>
            </c:numRef>
          </c:val>
          <c:extLst>
            <c:ext xmlns:c16="http://schemas.microsoft.com/office/drawing/2014/chart" uri="{C3380CC4-5D6E-409C-BE32-E72D297353CC}">
              <c16:uniqueId val="{00000000-4333-430F-932D-3C19A595348F}"/>
            </c:ext>
          </c:extLst>
        </c:ser>
        <c:ser>
          <c:idx val="1"/>
          <c:order val="1"/>
          <c:tx>
            <c:strRef>
              <c:f>Sheet1!$C$1</c:f>
              <c:strCache>
                <c:ptCount val="1"/>
                <c:pt idx="0">
                  <c:v>Nekvalitatīvi produkti</c:v>
                </c:pt>
              </c:strCache>
            </c:strRef>
          </c:tx>
          <c:spPr>
            <a:solidFill>
              <a:srgbClr val="97BC0E"/>
            </a:solidFill>
            <a:ln>
              <a:noFill/>
            </a:ln>
            <a:effectLst/>
          </c:spPr>
          <c:cat>
            <c:numRef>
              <c:f>Sheet1!$A$2:$A$7</c:f>
              <c:numCache>
                <c:formatCode>General</c:formatCode>
                <c:ptCount val="6"/>
                <c:pt idx="0">
                  <c:v>2020</c:v>
                </c:pt>
                <c:pt idx="1">
                  <c:v>2021</c:v>
                </c:pt>
                <c:pt idx="2">
                  <c:v>2022</c:v>
                </c:pt>
                <c:pt idx="3">
                  <c:v>2023</c:v>
                </c:pt>
                <c:pt idx="4">
                  <c:v>2024</c:v>
                </c:pt>
                <c:pt idx="5">
                  <c:v>2025</c:v>
                </c:pt>
              </c:numCache>
            </c:numRef>
          </c:cat>
          <c:val>
            <c:numRef>
              <c:f>Sheet1!$C$2:$C$7</c:f>
              <c:numCache>
                <c:formatCode>0%</c:formatCode>
                <c:ptCount val="6"/>
                <c:pt idx="0">
                  <c:v>0.22</c:v>
                </c:pt>
                <c:pt idx="1">
                  <c:v>0.12</c:v>
                </c:pt>
                <c:pt idx="2">
                  <c:v>0.24</c:v>
                </c:pt>
                <c:pt idx="3">
                  <c:v>0.12</c:v>
                </c:pt>
                <c:pt idx="4">
                  <c:v>0.39</c:v>
                </c:pt>
                <c:pt idx="5">
                  <c:v>0.25</c:v>
                </c:pt>
              </c:numCache>
            </c:numRef>
          </c:val>
          <c:extLst>
            <c:ext xmlns:c16="http://schemas.microsoft.com/office/drawing/2014/chart" uri="{C3380CC4-5D6E-409C-BE32-E72D297353CC}">
              <c16:uniqueId val="{00000001-4333-430F-932D-3C19A595348F}"/>
            </c:ext>
          </c:extLst>
        </c:ser>
        <c:dLbls>
          <c:showLegendKey val="0"/>
          <c:showVal val="0"/>
          <c:showCatName val="0"/>
          <c:showSerName val="0"/>
          <c:showPercent val="0"/>
          <c:showBubbleSize val="0"/>
        </c:dLbls>
        <c:axId val="429291080"/>
        <c:axId val="640903880"/>
      </c:areaChart>
      <c:catAx>
        <c:axId val="4292910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3F2021"/>
                </a:solidFill>
                <a:latin typeface="Verdana" panose="020B0604030504040204" pitchFamily="34" charset="0"/>
                <a:ea typeface="Verdana" panose="020B0604030504040204" pitchFamily="34" charset="0"/>
                <a:cs typeface="+mn-cs"/>
              </a:defRPr>
            </a:pPr>
            <a:endParaRPr lang="lv-LV"/>
          </a:p>
        </c:txPr>
        <c:crossAx val="640903880"/>
        <c:crosses val="autoZero"/>
        <c:auto val="1"/>
        <c:lblAlgn val="ctr"/>
        <c:lblOffset val="100"/>
        <c:noMultiLvlLbl val="0"/>
      </c:catAx>
      <c:valAx>
        <c:axId val="640903880"/>
        <c:scaling>
          <c:orientation val="minMax"/>
          <c:max val="1"/>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3F2021"/>
                </a:solidFill>
                <a:latin typeface="Verdana" panose="020B0604030504040204" pitchFamily="34" charset="0"/>
                <a:ea typeface="Verdana" panose="020B0604030504040204" pitchFamily="34" charset="0"/>
                <a:cs typeface="+mn-cs"/>
              </a:defRPr>
            </a:pPr>
            <a:endParaRPr lang="lv-LV"/>
          </a:p>
        </c:txPr>
        <c:crossAx val="429291080"/>
        <c:crosses val="autoZero"/>
        <c:crossBetween val="midCat"/>
        <c:majorUnit val="0.2"/>
        <c:min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3F2021"/>
              </a:solidFill>
              <a:latin typeface="Verdana" panose="020B0604030504040204" pitchFamily="34" charset="0"/>
              <a:ea typeface="Verdana" panose="020B0604030504040204" pitchFamily="34" charset="0"/>
              <a:cs typeface="+mn-cs"/>
            </a:defRPr>
          </a:pPr>
          <a:endParaRPr lang="lv-LV"/>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solidFill>
            <a:srgbClr val="3F2021"/>
          </a:solidFill>
          <a:latin typeface="Verdana" panose="020B0604030504040204" pitchFamily="34" charset="0"/>
          <a:ea typeface="Verdana" panose="020B0604030504040204" pitchFamily="34" charset="0"/>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Verdana" panose="020B0604030504040204" pitchFamily="34" charset="0"/>
                <a:ea typeface="Verdana" panose="020B0604030504040204" pitchFamily="34" charset="0"/>
                <a:cs typeface="+mn-cs"/>
              </a:defRPr>
            </a:pPr>
            <a:r>
              <a:rPr lang="lv-LV" dirty="0"/>
              <a:t>Analīzes VAAD rīcībā</a:t>
            </a:r>
            <a:endParaRPr lang="en-GB"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Verdana" panose="020B0604030504040204" pitchFamily="34" charset="0"/>
              <a:ea typeface="Verdana" panose="020B0604030504040204" pitchFamily="34" charset="0"/>
              <a:cs typeface="+mn-cs"/>
            </a:defRPr>
          </a:pPr>
          <a:endParaRPr lang="en-GB"/>
        </a:p>
      </c:txPr>
    </c:title>
    <c:autoTitleDeleted val="0"/>
    <c:plotArea>
      <c:layout/>
      <c:pieChart>
        <c:varyColors val="1"/>
        <c:ser>
          <c:idx val="0"/>
          <c:order val="0"/>
          <c:tx>
            <c:strRef>
              <c:f>Sheet1!$B$1</c:f>
              <c:strCache>
                <c:ptCount val="1"/>
                <c:pt idx="0">
                  <c:v>Column1</c:v>
                </c:pt>
              </c:strCache>
            </c:strRef>
          </c:tx>
          <c:spPr>
            <a:solidFill>
              <a:srgbClr val="97BC0E"/>
            </a:solidFill>
          </c:spPr>
          <c:explosion val="5"/>
          <c:dPt>
            <c:idx val="0"/>
            <c:bubble3D val="0"/>
            <c:spPr>
              <a:solidFill>
                <a:srgbClr val="97BC0E"/>
              </a:solidFill>
              <a:ln w="19050">
                <a:solidFill>
                  <a:schemeClr val="lt1"/>
                </a:solidFill>
              </a:ln>
              <a:effectLst/>
            </c:spPr>
            <c:extLst>
              <c:ext xmlns:c16="http://schemas.microsoft.com/office/drawing/2014/chart" uri="{C3380CC4-5D6E-409C-BE32-E72D297353CC}">
                <c16:uniqueId val="{00000001-10C1-4DD5-8954-513FC2F7CDB3}"/>
              </c:ext>
            </c:extLst>
          </c:dPt>
          <c:dPt>
            <c:idx val="1"/>
            <c:bubble3D val="0"/>
            <c:spPr>
              <a:solidFill>
                <a:srgbClr val="A30707"/>
              </a:solidFill>
              <a:ln w="19050">
                <a:solidFill>
                  <a:schemeClr val="lt1"/>
                </a:solidFill>
              </a:ln>
              <a:effectLst/>
            </c:spPr>
            <c:extLst>
              <c:ext xmlns:c16="http://schemas.microsoft.com/office/drawing/2014/chart" uri="{C3380CC4-5D6E-409C-BE32-E72D297353CC}">
                <c16:uniqueId val="{00000001-78A4-48B4-AA7C-CC66E5C999C5}"/>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Verdana" panose="020B0604030504040204" pitchFamily="34" charset="0"/>
                    <a:ea typeface="Verdana" panose="020B0604030504040204" pitchFamily="34" charset="0"/>
                    <a:cs typeface="+mn-cs"/>
                  </a:defRPr>
                </a:pPr>
                <a:endParaRPr lang="lv-LV"/>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Ir analīzes</c:v>
                </c:pt>
                <c:pt idx="1">
                  <c:v>Nav analīzes</c:v>
                </c:pt>
              </c:strCache>
            </c:strRef>
          </c:cat>
          <c:val>
            <c:numRef>
              <c:f>Sheet1!$B$2:$B$3</c:f>
              <c:numCache>
                <c:formatCode>0.00%</c:formatCode>
                <c:ptCount val="2"/>
                <c:pt idx="0">
                  <c:v>0.35899999999999999</c:v>
                </c:pt>
                <c:pt idx="1">
                  <c:v>0.64100000000000001</c:v>
                </c:pt>
              </c:numCache>
            </c:numRef>
          </c:val>
          <c:extLst>
            <c:ext xmlns:c16="http://schemas.microsoft.com/office/drawing/2014/chart" uri="{C3380CC4-5D6E-409C-BE32-E72D297353CC}">
              <c16:uniqueId val="{00000000-78A4-48B4-AA7C-CC66E5C999C5}"/>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tx1"/>
          </a:solidFill>
          <a:latin typeface="Verdana" panose="020B0604030504040204" pitchFamily="34" charset="0"/>
          <a:ea typeface="Verdana" panose="020B0604030504040204" pitchFamily="34" charset="0"/>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Verdana" panose="020B0604030504040204" pitchFamily="34" charset="0"/>
                <a:ea typeface="Verdana" panose="020B0604030504040204" pitchFamily="34" charset="0"/>
                <a:cs typeface="+mn-cs"/>
              </a:defRPr>
            </a:pPr>
            <a:r>
              <a:rPr lang="lv-LV" dirty="0"/>
              <a:t>Saimniecības ar analīzēm (aplēses)</a:t>
            </a:r>
            <a:endParaRPr lang="en-GB"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Verdana" panose="020B0604030504040204" pitchFamily="34" charset="0"/>
              <a:ea typeface="Verdana" panose="020B0604030504040204" pitchFamily="34" charset="0"/>
              <a:cs typeface="+mn-cs"/>
            </a:defRPr>
          </a:pPr>
          <a:endParaRPr lang="en-GB"/>
        </a:p>
      </c:txPr>
    </c:title>
    <c:autoTitleDeleted val="0"/>
    <c:plotArea>
      <c:layout/>
      <c:pieChart>
        <c:varyColors val="1"/>
        <c:ser>
          <c:idx val="0"/>
          <c:order val="0"/>
          <c:tx>
            <c:strRef>
              <c:f>Sheet1!$B$1</c:f>
              <c:strCache>
                <c:ptCount val="1"/>
                <c:pt idx="0">
                  <c:v>Column1</c:v>
                </c:pt>
              </c:strCache>
            </c:strRef>
          </c:tx>
          <c:spPr>
            <a:solidFill>
              <a:srgbClr val="97BC0E"/>
            </a:solidFill>
          </c:spPr>
          <c:explosion val="5"/>
          <c:dPt>
            <c:idx val="0"/>
            <c:bubble3D val="0"/>
            <c:spPr>
              <a:solidFill>
                <a:srgbClr val="97BC0E"/>
              </a:solidFill>
              <a:ln w="19050">
                <a:solidFill>
                  <a:schemeClr val="lt1"/>
                </a:solidFill>
              </a:ln>
              <a:effectLst/>
            </c:spPr>
            <c:extLst>
              <c:ext xmlns:c16="http://schemas.microsoft.com/office/drawing/2014/chart" uri="{C3380CC4-5D6E-409C-BE32-E72D297353CC}">
                <c16:uniqueId val="{00000001-8F23-4DD8-9F09-67CA6104878D}"/>
              </c:ext>
            </c:extLst>
          </c:dPt>
          <c:dPt>
            <c:idx val="1"/>
            <c:bubble3D val="0"/>
            <c:spPr>
              <a:solidFill>
                <a:srgbClr val="A30707"/>
              </a:solidFill>
              <a:ln w="19050">
                <a:solidFill>
                  <a:schemeClr val="lt1"/>
                </a:solidFill>
              </a:ln>
              <a:effectLst/>
            </c:spPr>
            <c:extLst>
              <c:ext xmlns:c16="http://schemas.microsoft.com/office/drawing/2014/chart" uri="{C3380CC4-5D6E-409C-BE32-E72D297353CC}">
                <c16:uniqueId val="{00000003-8F23-4DD8-9F09-67CA6104878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Verdana" panose="020B0604030504040204" pitchFamily="34" charset="0"/>
                    <a:ea typeface="Verdana" panose="020B0604030504040204" pitchFamily="34" charset="0"/>
                    <a:cs typeface="+mn-cs"/>
                  </a:defRPr>
                </a:pPr>
                <a:endParaRPr lang="lv-LV"/>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Ir analīzes</c:v>
                </c:pt>
                <c:pt idx="1">
                  <c:v>Nav analīzes</c:v>
                </c:pt>
              </c:strCache>
            </c:strRef>
          </c:cat>
          <c:val>
            <c:numRef>
              <c:f>Sheet1!$B$2:$B$3</c:f>
              <c:numCache>
                <c:formatCode>0%</c:formatCode>
                <c:ptCount val="2"/>
                <c:pt idx="0">
                  <c:v>0.56000000000000005</c:v>
                </c:pt>
                <c:pt idx="1">
                  <c:v>0.44</c:v>
                </c:pt>
              </c:numCache>
            </c:numRef>
          </c:val>
          <c:extLst>
            <c:ext xmlns:c16="http://schemas.microsoft.com/office/drawing/2014/chart" uri="{C3380CC4-5D6E-409C-BE32-E72D297353CC}">
              <c16:uniqueId val="{00000004-8F23-4DD8-9F09-67CA6104878D}"/>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tx1"/>
          </a:solidFill>
          <a:latin typeface="Verdana" panose="020B0604030504040204" pitchFamily="34" charset="0"/>
          <a:ea typeface="Verdana" panose="020B0604030504040204" pitchFamily="34" charset="0"/>
        </a:defRPr>
      </a:pPr>
      <a:endParaRPr lang="lv-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lv-LV" dirty="0"/>
              <a:t>ĪJT</a:t>
            </a:r>
            <a:endParaRPr lang="en-GB"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GB"/>
        </a:p>
      </c:txPr>
    </c:title>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1478F-7F6C-4B7C-A514-843D3A2E24D6}" type="datetimeFigureOut">
              <a:rPr lang="lv-LV" smtClean="0"/>
              <a:t>10.02.2026</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C1C3C3-87CB-479A-8A6C-9F941CB94DB9}" type="slidenum">
              <a:rPr lang="lv-LV" smtClean="0"/>
              <a:t>‹#›</a:t>
            </a:fld>
            <a:endParaRPr lang="lv-LV"/>
          </a:p>
        </p:txBody>
      </p:sp>
    </p:spTree>
    <p:extLst>
      <p:ext uri="{BB962C8B-B14F-4D97-AF65-F5344CB8AC3E}">
        <p14:creationId xmlns:p14="http://schemas.microsoft.com/office/powerpoint/2010/main" val="3477655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Pamainījis nosaukumu, jo direktīva pieņemta</a:t>
            </a:r>
            <a:endParaRPr lang="en-GB" dirty="0"/>
          </a:p>
        </p:txBody>
      </p:sp>
      <p:sp>
        <p:nvSpPr>
          <p:cNvPr id="4" name="Slide Number Placeholder 3"/>
          <p:cNvSpPr>
            <a:spLocks noGrp="1"/>
          </p:cNvSpPr>
          <p:nvPr>
            <p:ph type="sldNum" sz="quarter" idx="5"/>
          </p:nvPr>
        </p:nvSpPr>
        <p:spPr/>
        <p:txBody>
          <a:bodyPr/>
          <a:lstStyle/>
          <a:p>
            <a:fld id="{E9C1C3C3-87CB-479A-8A6C-9F941CB94DB9}" type="slidenum">
              <a:rPr lang="lv-LV" smtClean="0"/>
              <a:t>1</a:t>
            </a:fld>
            <a:endParaRPr lang="lv-LV"/>
          </a:p>
        </p:txBody>
      </p:sp>
    </p:spTree>
    <p:extLst>
      <p:ext uri="{BB962C8B-B14F-4D97-AF65-F5344CB8AC3E}">
        <p14:creationId xmlns:p14="http://schemas.microsoft.com/office/powerpoint/2010/main" val="2196019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C1C3C3-87CB-479A-8A6C-9F941CB94DB9}" type="slidenum">
              <a:rPr lang="lv-LV" smtClean="0"/>
              <a:t>3</a:t>
            </a:fld>
            <a:endParaRPr lang="lv-LV"/>
          </a:p>
        </p:txBody>
      </p:sp>
    </p:spTree>
    <p:extLst>
      <p:ext uri="{BB962C8B-B14F-4D97-AF65-F5344CB8AC3E}">
        <p14:creationId xmlns:p14="http://schemas.microsoft.com/office/powerpoint/2010/main" val="121650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2020, 2021 vēsturiski lielākie, tuvojamies tiem.</a:t>
            </a:r>
          </a:p>
          <a:p>
            <a:endParaRPr lang="lv-LV" dirty="0"/>
          </a:p>
          <a:p>
            <a:r>
              <a:rPr lang="lv-LV" dirty="0"/>
              <a:t>2022 Krievijas agresija Ukrainā</a:t>
            </a:r>
          </a:p>
          <a:p>
            <a:endParaRPr lang="lv-LV" dirty="0"/>
          </a:p>
          <a:p>
            <a:r>
              <a:rPr lang="lv-LV" dirty="0"/>
              <a:t>Laikapstākļu ietekme uz substrātiem</a:t>
            </a:r>
          </a:p>
        </p:txBody>
      </p:sp>
      <p:sp>
        <p:nvSpPr>
          <p:cNvPr id="4" name="Slide Number Placeholder 3"/>
          <p:cNvSpPr>
            <a:spLocks noGrp="1"/>
          </p:cNvSpPr>
          <p:nvPr>
            <p:ph type="sldNum" sz="quarter" idx="5"/>
          </p:nvPr>
        </p:nvSpPr>
        <p:spPr/>
        <p:txBody>
          <a:bodyPr/>
          <a:lstStyle/>
          <a:p>
            <a:fld id="{E9C1C3C3-87CB-479A-8A6C-9F941CB94DB9}" type="slidenum">
              <a:rPr lang="lv-LV" smtClean="0"/>
              <a:t>5</a:t>
            </a:fld>
            <a:endParaRPr lang="lv-LV"/>
          </a:p>
        </p:txBody>
      </p:sp>
    </p:spTree>
    <p:extLst>
      <p:ext uri="{BB962C8B-B14F-4D97-AF65-F5344CB8AC3E}">
        <p14:creationId xmlns:p14="http://schemas.microsoft.com/office/powerpoint/2010/main" val="2982752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SPKC </a:t>
            </a:r>
            <a:r>
              <a:rPr lang="lv-LV" dirty="0" err="1"/>
              <a:t>leģioneloze</a:t>
            </a:r>
            <a:endParaRPr lang="en-GB" dirty="0"/>
          </a:p>
        </p:txBody>
      </p:sp>
      <p:sp>
        <p:nvSpPr>
          <p:cNvPr id="4" name="Slide Number Placeholder 3"/>
          <p:cNvSpPr>
            <a:spLocks noGrp="1"/>
          </p:cNvSpPr>
          <p:nvPr>
            <p:ph type="sldNum" sz="quarter" idx="5"/>
          </p:nvPr>
        </p:nvSpPr>
        <p:spPr/>
        <p:txBody>
          <a:bodyPr/>
          <a:lstStyle/>
          <a:p>
            <a:fld id="{E9C1C3C3-87CB-479A-8A6C-9F941CB94DB9}" type="slidenum">
              <a:rPr lang="lv-LV" smtClean="0"/>
              <a:t>6</a:t>
            </a:fld>
            <a:endParaRPr lang="lv-LV"/>
          </a:p>
        </p:txBody>
      </p:sp>
    </p:spTree>
    <p:extLst>
      <p:ext uri="{BB962C8B-B14F-4D97-AF65-F5344CB8AC3E}">
        <p14:creationId xmlns:p14="http://schemas.microsoft.com/office/powerpoint/2010/main" val="25403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C1C3C3-87CB-479A-8A6C-9F941CB94DB9}" type="slidenum">
              <a:rPr lang="lv-LV" smtClean="0"/>
              <a:t>8</a:t>
            </a:fld>
            <a:endParaRPr lang="lv-LV"/>
          </a:p>
        </p:txBody>
      </p:sp>
    </p:spTree>
    <p:extLst>
      <p:ext uri="{BB962C8B-B14F-4D97-AF65-F5344CB8AC3E}">
        <p14:creationId xmlns:p14="http://schemas.microsoft.com/office/powerpoint/2010/main" val="2698259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solidFill>
                  <a:srgbClr val="FF0000"/>
                </a:solidFill>
              </a:rPr>
              <a:t>VAAD ir apkopojis datus par trešdaļu (35) % no koptā LIZ.</a:t>
            </a:r>
          </a:p>
          <a:p>
            <a:endParaRPr lang="lv-LV" dirty="0">
              <a:solidFill>
                <a:srgbClr val="FF0000"/>
              </a:solidFill>
            </a:endParaRPr>
          </a:p>
          <a:p>
            <a:r>
              <a:rPr lang="lv-LV" dirty="0">
                <a:solidFill>
                  <a:srgbClr val="FF0000"/>
                </a:solidFill>
              </a:rPr>
              <a:t>Kartē redzamas kaļķojamās augsnes. Latvijā 42 % no augsnēm ir skābas un tām nepieciešama augsnes kaļķošana. Skābās augsnes ir izteiktas visā Latvijas teritorijā izņemot Zemgali.</a:t>
            </a:r>
          </a:p>
          <a:p>
            <a:endParaRPr lang="lv-LV" dirty="0"/>
          </a:p>
          <a:p>
            <a:r>
              <a:rPr lang="lv-LV" dirty="0"/>
              <a:t>Vairāk kartes un skaidrojumi par augsnes stāvokli pieejami VAAD mājaslapā, noskenējot QR kodu.</a:t>
            </a:r>
            <a:endParaRPr lang="en-GB" dirty="0"/>
          </a:p>
          <a:p>
            <a:endParaRPr lang="lv-LV" dirty="0">
              <a:solidFill>
                <a:srgbClr val="FF0000"/>
              </a:solidFill>
            </a:endParaRPr>
          </a:p>
        </p:txBody>
      </p:sp>
      <p:sp>
        <p:nvSpPr>
          <p:cNvPr id="4" name="Slide Number Placeholder 3"/>
          <p:cNvSpPr>
            <a:spLocks noGrp="1"/>
          </p:cNvSpPr>
          <p:nvPr>
            <p:ph type="sldNum" sz="quarter" idx="5"/>
          </p:nvPr>
        </p:nvSpPr>
        <p:spPr/>
        <p:txBody>
          <a:bodyPr/>
          <a:lstStyle/>
          <a:p>
            <a:fld id="{E9C1C3C3-87CB-479A-8A6C-9F941CB94DB9}" type="slidenum">
              <a:rPr lang="lv-LV" smtClean="0"/>
              <a:t>9</a:t>
            </a:fld>
            <a:endParaRPr lang="lv-LV"/>
          </a:p>
        </p:txBody>
      </p:sp>
    </p:spTree>
    <p:extLst>
      <p:ext uri="{BB962C8B-B14F-4D97-AF65-F5344CB8AC3E}">
        <p14:creationId xmlns:p14="http://schemas.microsoft.com/office/powerpoint/2010/main" val="1922907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Lielā daļā no Latvijas lauksaimniecības augsnēm trūkst fosfors. 42% no augsnēm ir ar zemu fosfora nodrošinājumu. Īpaši jutīgajās teritorijās ir pretēja problēma un pat 8 % no augsnēm ir uzskatāmas piesārņotas ar fosforu, kas var radīt kaitējumu videi. </a:t>
            </a:r>
          </a:p>
          <a:p>
            <a:endParaRPr lang="lv-LV" dirty="0"/>
          </a:p>
          <a:p>
            <a:r>
              <a:rPr lang="lv-LV" dirty="0"/>
              <a:t>Vairāk kartes un skaidrojumi par augsnes stāvokli pieejami VAAD mājaslapā, noskenējot QR kodu.</a:t>
            </a:r>
            <a:endParaRPr lang="en-GB" dirty="0"/>
          </a:p>
        </p:txBody>
      </p:sp>
      <p:sp>
        <p:nvSpPr>
          <p:cNvPr id="4" name="Slide Number Placeholder 3"/>
          <p:cNvSpPr>
            <a:spLocks noGrp="1"/>
          </p:cNvSpPr>
          <p:nvPr>
            <p:ph type="sldNum" sz="quarter" idx="5"/>
          </p:nvPr>
        </p:nvSpPr>
        <p:spPr/>
        <p:txBody>
          <a:bodyPr/>
          <a:lstStyle/>
          <a:p>
            <a:fld id="{9D016A2A-DFF7-4D9E-BC14-C0AF854F7818}" type="slidenum">
              <a:rPr lang="lv-LV" smtClean="0"/>
              <a:t>10</a:t>
            </a:fld>
            <a:endParaRPr lang="lv-LV"/>
          </a:p>
        </p:txBody>
      </p:sp>
    </p:spTree>
    <p:extLst>
      <p:ext uri="{BB962C8B-B14F-4D97-AF65-F5344CB8AC3E}">
        <p14:creationId xmlns:p14="http://schemas.microsoft.com/office/powerpoint/2010/main" val="277662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Problēmas ar augsnes stāvokli nav izteiktas tikai Latvijā, bet visā Eiropā. 62% no augsnēm ir degradētas, kas katru gadu Eiropai rada milzīgus zaudējumu -  </a:t>
            </a:r>
            <a:r>
              <a:rPr lang="lv-LV"/>
              <a:t>lauksaimniecībai tās lielākoties ir </a:t>
            </a:r>
            <a:r>
              <a:rPr lang="lv-LV" dirty="0"/>
              <a:t>neiegūtās ražas augsnes auglības zuduma dēļ.</a:t>
            </a:r>
          </a:p>
          <a:p>
            <a:endParaRPr lang="lv-LV" dirty="0"/>
          </a:p>
          <a:p>
            <a:r>
              <a:rPr lang="lv-LV" dirty="0"/>
              <a:t>Pagājušogad pieņemta jauna Eiropas Savienības direktīva par augsnes monitoringu un noturību. Tā neuzliek nekādus pienākumus lauksaimniekiem un zemes īpašniekiem, bet tikai valstij – veikt augsnes monitoringu, iegūt datus par tās stāvokli un izglītot un informēt sabiedrību. Līdzīgi kā ar iepriekšējos slaidos rādītajām kartēm, bet par daudz vairāk radītājiem un īpašībām, piemērām, sablīvēšanās, erozija, problēmas ar hidroloģiskajām īpašībām.</a:t>
            </a:r>
          </a:p>
        </p:txBody>
      </p:sp>
      <p:sp>
        <p:nvSpPr>
          <p:cNvPr id="4" name="Slide Number Placeholder 3"/>
          <p:cNvSpPr>
            <a:spLocks noGrp="1"/>
          </p:cNvSpPr>
          <p:nvPr>
            <p:ph type="sldNum" sz="quarter" idx="5"/>
          </p:nvPr>
        </p:nvSpPr>
        <p:spPr/>
        <p:txBody>
          <a:bodyPr/>
          <a:lstStyle/>
          <a:p>
            <a:fld id="{9D016A2A-DFF7-4D9E-BC14-C0AF854F7818}" type="slidenum">
              <a:rPr lang="lv-LV" smtClean="0"/>
              <a:t>11</a:t>
            </a:fld>
            <a:endParaRPr lang="lv-LV"/>
          </a:p>
        </p:txBody>
      </p:sp>
    </p:spTree>
    <p:extLst>
      <p:ext uri="{BB962C8B-B14F-4D97-AF65-F5344CB8AC3E}">
        <p14:creationId xmlns:p14="http://schemas.microsoft.com/office/powerpoint/2010/main" val="1683254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DBA743B-B20C-48B1-85B7-71573EDF6673}" type="datetime1">
              <a:rPr lang="lv-LV" smtClean="0"/>
              <a:t>10.02.2026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FBEC255-FAD5-40D6-91F9-73072C20D506}" type="slidenum">
              <a:rPr lang="lv-LV" smtClean="0"/>
              <a:t>‹#›</a:t>
            </a:fld>
            <a:endParaRPr lang="lv-LV"/>
          </a:p>
        </p:txBody>
      </p:sp>
      <p:pic>
        <p:nvPicPr>
          <p:cNvPr id="7" name="Picture 6">
            <a:extLst>
              <a:ext uri="{FF2B5EF4-FFF2-40B4-BE49-F238E27FC236}">
                <a16:creationId xmlns:a16="http://schemas.microsoft.com/office/drawing/2014/main" id="{D0BC0F33-14E4-4D20-88F6-D26F3E574C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6875" y="-9525"/>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97A2C9F-80F1-471F-B799-C63B4C1F76D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06682"/>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00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ea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74F5263E-C9DD-400D-841A-AE16DF680A38}" type="datetime1">
              <a:rPr lang="lv-LV" smtClean="0"/>
              <a:t>10.02.2026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FBEC255-FAD5-40D6-91F9-73072C20D506}" type="slidenum">
              <a:rPr lang="lv-LV" smtClean="0"/>
              <a:t>‹#›</a:t>
            </a:fld>
            <a:endParaRPr lang="lv-LV"/>
          </a:p>
        </p:txBody>
      </p:sp>
      <p:pic>
        <p:nvPicPr>
          <p:cNvPr id="7" name="Picture 6">
            <a:extLst>
              <a:ext uri="{FF2B5EF4-FFF2-40B4-BE49-F238E27FC236}">
                <a16:creationId xmlns:a16="http://schemas.microsoft.com/office/drawing/2014/main" id="{CF9C54F5-AD63-41DD-B57E-CD955AA5E2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63427" y="0"/>
            <a:ext cx="2265146" cy="249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24F80280-E4B9-E8CE-67ED-2B773B706F7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06682"/>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910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E250A2-E376-4F5C-AE9D-1EE69F19E43A}" type="datetime1">
              <a:rPr lang="lv-LV" smtClean="0"/>
              <a:t>10.02.2026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FBEC255-FAD5-40D6-91F9-73072C20D506}" type="slidenum">
              <a:rPr lang="lv-LV" smtClean="0"/>
              <a:t>‹#›</a:t>
            </a:fld>
            <a:endParaRPr lang="lv-LV"/>
          </a:p>
        </p:txBody>
      </p:sp>
    </p:spTree>
    <p:extLst>
      <p:ext uri="{BB962C8B-B14F-4D97-AF65-F5344CB8AC3E}">
        <p14:creationId xmlns:p14="http://schemas.microsoft.com/office/powerpoint/2010/main" val="1686060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A95A00-D63A-4C44-8BA1-F3D8FE9E7AEE}" type="datetime1">
              <a:rPr lang="lv-LV" smtClean="0"/>
              <a:t>10.02.2026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FBEC255-FAD5-40D6-91F9-73072C20D506}" type="slidenum">
              <a:rPr lang="lv-LV" smtClean="0"/>
              <a:t>‹#›</a:t>
            </a:fld>
            <a:endParaRPr lang="lv-LV"/>
          </a:p>
        </p:txBody>
      </p:sp>
    </p:spTree>
    <p:extLst>
      <p:ext uri="{BB962C8B-B14F-4D97-AF65-F5344CB8AC3E}">
        <p14:creationId xmlns:p14="http://schemas.microsoft.com/office/powerpoint/2010/main" val="1243888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F7F40D-BF28-49FD-8681-9AB34091E780}" type="datetime1">
              <a:rPr lang="lv-LV" smtClean="0"/>
              <a:t>10.02.2026</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4FBEC255-FAD5-40D6-91F9-73072C20D506}" type="slidenum">
              <a:rPr lang="lv-LV" smtClean="0"/>
              <a:t>‹#›</a:t>
            </a:fld>
            <a:endParaRPr lang="lv-LV"/>
          </a:p>
        </p:txBody>
      </p:sp>
    </p:spTree>
    <p:extLst>
      <p:ext uri="{BB962C8B-B14F-4D97-AF65-F5344CB8AC3E}">
        <p14:creationId xmlns:p14="http://schemas.microsoft.com/office/powerpoint/2010/main" val="3862619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1F7998-791E-44DE-9AE6-50BBF0E7ABC3}" type="datetime1">
              <a:rPr lang="lv-LV" smtClean="0"/>
              <a:t>10.02.2026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FBEC255-FAD5-40D6-91F9-73072C20D506}" type="slidenum">
              <a:rPr lang="lv-LV" smtClean="0"/>
              <a:t>‹#›</a:t>
            </a:fld>
            <a:endParaRPr lang="lv-LV"/>
          </a:p>
        </p:txBody>
      </p:sp>
    </p:spTree>
    <p:extLst>
      <p:ext uri="{BB962C8B-B14F-4D97-AF65-F5344CB8AC3E}">
        <p14:creationId xmlns:p14="http://schemas.microsoft.com/office/powerpoint/2010/main" val="321199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8606FA-0404-4801-9CF5-B06CB65BF7E6}" type="datetime1">
              <a:rPr lang="lv-LV" smtClean="0"/>
              <a:t>10.02.2026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FBEC255-FAD5-40D6-91F9-73072C20D506}" type="slidenum">
              <a:rPr lang="lv-LV" smtClean="0"/>
              <a:t>‹#›</a:t>
            </a:fld>
            <a:endParaRPr lang="lv-LV"/>
          </a:p>
        </p:txBody>
      </p:sp>
    </p:spTree>
    <p:extLst>
      <p:ext uri="{BB962C8B-B14F-4D97-AF65-F5344CB8AC3E}">
        <p14:creationId xmlns:p14="http://schemas.microsoft.com/office/powerpoint/2010/main" val="3802849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D66212-C225-4239-B92D-EE2A8921590C}" type="datetime1">
              <a:rPr lang="lv-LV" smtClean="0"/>
              <a:t>10.02.2026</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4FBEC255-FAD5-40D6-91F9-73072C20D506}" type="slidenum">
              <a:rPr lang="lv-LV" smtClean="0"/>
              <a:t>‹#›</a:t>
            </a:fld>
            <a:endParaRPr lang="lv-LV"/>
          </a:p>
        </p:txBody>
      </p:sp>
    </p:spTree>
    <p:extLst>
      <p:ext uri="{BB962C8B-B14F-4D97-AF65-F5344CB8AC3E}">
        <p14:creationId xmlns:p14="http://schemas.microsoft.com/office/powerpoint/2010/main" val="302100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4664B1-4B71-4520-A8DE-C6D4C50FCE70}" type="datetime1">
              <a:rPr lang="lv-LV" smtClean="0"/>
              <a:t>10.02.2026</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4FBEC255-FAD5-40D6-91F9-73072C20D506}" type="slidenum">
              <a:rPr lang="lv-LV" smtClean="0"/>
              <a:t>‹#›</a:t>
            </a:fld>
            <a:endParaRPr lang="lv-LV"/>
          </a:p>
        </p:txBody>
      </p:sp>
    </p:spTree>
    <p:extLst>
      <p:ext uri="{BB962C8B-B14F-4D97-AF65-F5344CB8AC3E}">
        <p14:creationId xmlns:p14="http://schemas.microsoft.com/office/powerpoint/2010/main" val="216597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defRPr>
            </a:lvl1pPr>
          </a:lstStyle>
          <a:p>
            <a:fld id="{783BB570-0E67-411E-9E07-603E090EE7D3}" type="datetime1">
              <a:rPr lang="lv-LV" smtClean="0"/>
              <a:t>10.02.2026</a:t>
            </a:fld>
            <a:endParaRPr lang="lv-LV"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ea typeface="Verdana" panose="020B0604030504040204" pitchFamily="34" charset="0"/>
              </a:defRPr>
            </a:lvl1pPr>
          </a:lstStyle>
          <a:p>
            <a:endParaRPr lang="lv-LV"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ea typeface="Verdana" panose="020B0604030504040204" pitchFamily="34" charset="0"/>
              </a:defRPr>
            </a:lvl1pPr>
          </a:lstStyle>
          <a:p>
            <a:fld id="{4FBEC255-FAD5-40D6-91F9-73072C20D506}" type="slidenum">
              <a:rPr lang="lv-LV" smtClean="0"/>
              <a:pPr/>
              <a:t>‹#›</a:t>
            </a:fld>
            <a:endParaRPr lang="lv-LV" dirty="0"/>
          </a:p>
        </p:txBody>
      </p:sp>
    </p:spTree>
    <p:extLst>
      <p:ext uri="{BB962C8B-B14F-4D97-AF65-F5344CB8AC3E}">
        <p14:creationId xmlns:p14="http://schemas.microsoft.com/office/powerpoint/2010/main" val="2572179460"/>
      </p:ext>
    </p:extLst>
  </p:cSld>
  <p:clrMap bg1="lt1" tx1="dk1" bg2="lt2" tx2="dk2" accent1="accent1" accent2="accent2" accent3="accent3" accent4="accent4" accent5="accent5" accent6="accent6" hlink="hlink" folHlink="folHlink"/>
  <p:sldLayoutIdLst>
    <p:sldLayoutId id="2147483733" r:id="rId1"/>
    <p:sldLayoutId id="2147483735" r:id="rId2"/>
    <p:sldLayoutId id="2147483734" r:id="rId3"/>
    <p:sldLayoutId id="2147483736" r:id="rId4"/>
    <p:sldLayoutId id="2147483737" r:id="rId5"/>
    <p:sldLayoutId id="2147483740" r:id="rId6"/>
    <p:sldLayoutId id="2147483741" r:id="rId7"/>
    <p:sldLayoutId id="2147483738" r:id="rId8"/>
    <p:sldLayoutId id="2147483739" r:id="rId9"/>
  </p:sldLayoutIdLst>
  <p:hf hdr="0" ftr="0" dt="0"/>
  <p:txStyles>
    <p:titleStyle>
      <a:lvl1pPr algn="l"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VAADLatvija" TargetMode="External"/><Relationship Id="rId2" Type="http://schemas.openxmlformats.org/officeDocument/2006/relationships/hyperlink" Target="http://www.vaad.gov.l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07BDC-D297-4A10-BA9E-D5E6182DAB94}"/>
              </a:ext>
            </a:extLst>
          </p:cNvPr>
          <p:cNvSpPr>
            <a:spLocks noGrp="1"/>
          </p:cNvSpPr>
          <p:nvPr>
            <p:ph type="ctrTitle"/>
          </p:nvPr>
        </p:nvSpPr>
        <p:spPr>
          <a:xfrm>
            <a:off x="630621" y="3132083"/>
            <a:ext cx="10930758" cy="2141128"/>
          </a:xfrm>
        </p:spPr>
        <p:txBody>
          <a:bodyPr anchor="ctr" anchorCtr="0">
            <a:noAutofit/>
          </a:bodyPr>
          <a:lstStyle/>
          <a:p>
            <a:r>
              <a:rPr lang="lv-LV" dirty="0"/>
              <a:t>Augsnes un mēslošanas līdzekļu joma</a:t>
            </a:r>
          </a:p>
        </p:txBody>
      </p:sp>
      <p:sp>
        <p:nvSpPr>
          <p:cNvPr id="3" name="Subtitle 2">
            <a:extLst>
              <a:ext uri="{FF2B5EF4-FFF2-40B4-BE49-F238E27FC236}">
                <a16:creationId xmlns:a16="http://schemas.microsoft.com/office/drawing/2014/main" id="{A4406B6E-4FEA-4435-A287-33AA498327C8}"/>
              </a:ext>
            </a:extLst>
          </p:cNvPr>
          <p:cNvSpPr>
            <a:spLocks noGrp="1"/>
          </p:cNvSpPr>
          <p:nvPr>
            <p:ph type="subTitle" idx="1"/>
          </p:nvPr>
        </p:nvSpPr>
        <p:spPr>
          <a:xfrm>
            <a:off x="1524000" y="5455551"/>
            <a:ext cx="9144000" cy="1118244"/>
          </a:xfrm>
        </p:spPr>
        <p:txBody>
          <a:bodyPr anchor="ctr">
            <a:normAutofit/>
          </a:bodyPr>
          <a:lstStyle/>
          <a:p>
            <a:pPr algn="l"/>
            <a:r>
              <a:rPr lang="lv-LV" altLang="lv-LV" b="1" dirty="0">
                <a:solidFill>
                  <a:srgbClr val="3F2021"/>
                </a:solidFill>
              </a:rPr>
              <a:t>Lauris Leitāns</a:t>
            </a:r>
          </a:p>
          <a:p>
            <a:pPr algn="l">
              <a:lnSpc>
                <a:spcPct val="80000"/>
              </a:lnSpc>
              <a:spcBef>
                <a:spcPts val="600"/>
              </a:spcBef>
            </a:pPr>
            <a:r>
              <a:rPr lang="lv-LV" altLang="lv-LV" sz="1900" i="1" dirty="0">
                <a:solidFill>
                  <a:srgbClr val="3F2021"/>
                </a:solidFill>
              </a:rPr>
              <a:t>Agroķīmijas departamenta direktors</a:t>
            </a:r>
          </a:p>
        </p:txBody>
      </p:sp>
    </p:spTree>
    <p:extLst>
      <p:ext uri="{BB962C8B-B14F-4D97-AF65-F5344CB8AC3E}">
        <p14:creationId xmlns:p14="http://schemas.microsoft.com/office/powerpoint/2010/main" val="1211532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9B484-455D-D7BE-AF89-86DC64B5FFDC}"/>
            </a:ext>
          </a:extLst>
        </p:cNvPr>
        <p:cNvGrpSpPr/>
        <p:nvPr/>
      </p:nvGrpSpPr>
      <p:grpSpPr>
        <a:xfrm>
          <a:off x="0" y="0"/>
          <a:ext cx="0" cy="0"/>
          <a:chOff x="0" y="0"/>
          <a:chExt cx="0" cy="0"/>
        </a:xfrm>
      </p:grpSpPr>
      <p:pic>
        <p:nvPicPr>
          <p:cNvPr id="4" name="Picture 3" descr="A map of latvia with red and white colors&#10;&#10;AI-generated content may be incorrect.">
            <a:extLst>
              <a:ext uri="{FF2B5EF4-FFF2-40B4-BE49-F238E27FC236}">
                <a16:creationId xmlns:a16="http://schemas.microsoft.com/office/drawing/2014/main" id="{5BDD0E12-F32C-9F6D-F5B5-875ADA8C3C06}"/>
              </a:ext>
            </a:extLst>
          </p:cNvPr>
          <p:cNvPicPr>
            <a:picLocks noChangeAspect="1"/>
          </p:cNvPicPr>
          <p:nvPr/>
        </p:nvPicPr>
        <p:blipFill>
          <a:blip r:embed="rId3">
            <a:extLst>
              <a:ext uri="{28A0092B-C50C-407E-A947-70E740481C1C}">
                <a14:useLocalDpi xmlns:a14="http://schemas.microsoft.com/office/drawing/2010/main" val="0"/>
              </a:ext>
            </a:extLst>
          </a:blip>
          <a:srcRect b="6970"/>
          <a:stretch>
            <a:fillRect/>
          </a:stretch>
        </p:blipFill>
        <p:spPr>
          <a:xfrm>
            <a:off x="1326000" y="-2"/>
            <a:ext cx="9540000" cy="6858002"/>
          </a:xfrm>
          <a:prstGeom prst="rect">
            <a:avLst/>
          </a:prstGeom>
        </p:spPr>
      </p:pic>
      <p:graphicFrame>
        <p:nvGraphicFramePr>
          <p:cNvPr id="3" name="Chart 2">
            <a:extLst>
              <a:ext uri="{FF2B5EF4-FFF2-40B4-BE49-F238E27FC236}">
                <a16:creationId xmlns:a16="http://schemas.microsoft.com/office/drawing/2014/main" id="{752BD152-6C0C-1579-8614-6C0AF838BB72}"/>
              </a:ext>
            </a:extLst>
          </p:cNvPr>
          <p:cNvGraphicFramePr/>
          <p:nvPr/>
        </p:nvGraphicFramePr>
        <p:xfrm>
          <a:off x="10010775" y="4362450"/>
          <a:ext cx="2181224" cy="22672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8410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E05E2-BDFC-2D60-2E93-9846013C63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3C1EEB-27B6-EA9A-3FDC-4D504AA96CF7}"/>
              </a:ext>
            </a:extLst>
          </p:cNvPr>
          <p:cNvSpPr>
            <a:spLocks noGrp="1"/>
          </p:cNvSpPr>
          <p:nvPr>
            <p:ph type="title"/>
          </p:nvPr>
        </p:nvSpPr>
        <p:spPr/>
        <p:txBody>
          <a:bodyPr/>
          <a:lstStyle/>
          <a:p>
            <a:r>
              <a:rPr lang="lv-LV" dirty="0"/>
              <a:t>Augsne</a:t>
            </a:r>
            <a:r>
              <a:rPr lang="en-US" dirty="0"/>
              <a:t>s </a:t>
            </a:r>
            <a:r>
              <a:rPr lang="lv-LV" dirty="0"/>
              <a:t>monitoringa un noturības direktīva</a:t>
            </a:r>
          </a:p>
        </p:txBody>
      </p:sp>
      <p:sp>
        <p:nvSpPr>
          <p:cNvPr id="3" name="Content Placeholder 2">
            <a:extLst>
              <a:ext uri="{FF2B5EF4-FFF2-40B4-BE49-F238E27FC236}">
                <a16:creationId xmlns:a16="http://schemas.microsoft.com/office/drawing/2014/main" id="{C56AE378-877F-508A-973B-221F555234D7}"/>
              </a:ext>
            </a:extLst>
          </p:cNvPr>
          <p:cNvSpPr>
            <a:spLocks noGrp="1"/>
          </p:cNvSpPr>
          <p:nvPr>
            <p:ph idx="1"/>
          </p:nvPr>
        </p:nvSpPr>
        <p:spPr>
          <a:xfrm>
            <a:off x="838200" y="3618625"/>
            <a:ext cx="10515600" cy="2558337"/>
          </a:xfrm>
        </p:spPr>
        <p:txBody>
          <a:bodyPr>
            <a:normAutofit fontScale="92500" lnSpcReduction="20000"/>
          </a:bodyPr>
          <a:lstStyle/>
          <a:p>
            <a:r>
              <a:rPr lang="lv-LV" sz="3000" dirty="0"/>
              <a:t>2025. gada 12. novembrī pieņemta Eiropas Parlamenta un Padomes direktīva  2025/2360 par augsnes monitoringu un noturību</a:t>
            </a:r>
          </a:p>
          <a:p>
            <a:r>
              <a:rPr lang="lv-LV" sz="2200" dirty="0">
                <a:solidFill>
                  <a:schemeClr val="tx1">
                    <a:lumMod val="95000"/>
                    <a:lumOff val="5000"/>
                  </a:schemeClr>
                </a:solidFill>
                <a:ea typeface="Verdana" panose="020B0604030504040204" pitchFamily="34" charset="0"/>
              </a:rPr>
              <a:t>Direktīvas </a:t>
            </a:r>
            <a:r>
              <a:rPr lang="lv-LV" sz="2200" b="1" dirty="0">
                <a:solidFill>
                  <a:schemeClr val="tx1">
                    <a:lumMod val="95000"/>
                    <a:lumOff val="5000"/>
                  </a:schemeClr>
                </a:solidFill>
                <a:ea typeface="Verdana" panose="020B0604030504040204" pitchFamily="34" charset="0"/>
              </a:rPr>
              <a:t>mērķis</a:t>
            </a:r>
            <a:r>
              <a:rPr lang="lv-LV" sz="2200" dirty="0">
                <a:solidFill>
                  <a:schemeClr val="tx1">
                    <a:lumMod val="95000"/>
                    <a:lumOff val="5000"/>
                  </a:schemeClr>
                </a:solidFill>
                <a:ea typeface="Verdana" panose="020B0604030504040204" pitchFamily="34" charset="0"/>
              </a:rPr>
              <a:t> ir izveidot stabilu un saskanīgu augsnes monitoringa satvaru visām augsnēm visā Savienībā, samazināt augsnes piesārņojumu līdz līmeņiem, kas vairs nebūtu uzskatāmi par kaitīgiem cilvēka veselībai un videi, pastāvīgi uzlabot augsnes veselību Savienībā, saglabāt veselīgu augsnes stāvokli un novērst un risināt visus augsnes degradācijas aspektus, lai līdz 2050. gadam panāktu veselīgas augsnes</a:t>
            </a:r>
          </a:p>
          <a:p>
            <a:endParaRPr lang="lv-LV" dirty="0"/>
          </a:p>
          <a:p>
            <a:endParaRPr lang="lv-LV" dirty="0"/>
          </a:p>
        </p:txBody>
      </p:sp>
      <p:pic>
        <p:nvPicPr>
          <p:cNvPr id="4" name="Picture 3">
            <a:extLst>
              <a:ext uri="{FF2B5EF4-FFF2-40B4-BE49-F238E27FC236}">
                <a16:creationId xmlns:a16="http://schemas.microsoft.com/office/drawing/2014/main" id="{4D2171F9-BEB9-A887-8CBF-7B5ECE73C8DA}"/>
              </a:ext>
            </a:extLst>
          </p:cNvPr>
          <p:cNvPicPr>
            <a:picLocks noChangeAspect="1"/>
          </p:cNvPicPr>
          <p:nvPr/>
        </p:nvPicPr>
        <p:blipFill>
          <a:blip r:embed="rId3"/>
          <a:srcRect l="5676" t="12923" r="7848" b="7622"/>
          <a:stretch>
            <a:fillRect/>
          </a:stretch>
        </p:blipFill>
        <p:spPr>
          <a:xfrm>
            <a:off x="838200" y="1635999"/>
            <a:ext cx="3201365" cy="1793001"/>
          </a:xfrm>
          <a:prstGeom prst="rect">
            <a:avLst/>
          </a:prstGeom>
        </p:spPr>
      </p:pic>
      <p:sp>
        <p:nvSpPr>
          <p:cNvPr id="6" name="TextBox 5">
            <a:extLst>
              <a:ext uri="{FF2B5EF4-FFF2-40B4-BE49-F238E27FC236}">
                <a16:creationId xmlns:a16="http://schemas.microsoft.com/office/drawing/2014/main" id="{2B8A78D0-8DC5-E543-7930-3EFCBA91B51A}"/>
              </a:ext>
            </a:extLst>
          </p:cNvPr>
          <p:cNvSpPr txBox="1"/>
          <p:nvPr/>
        </p:nvSpPr>
        <p:spPr>
          <a:xfrm>
            <a:off x="4287796" y="1794076"/>
            <a:ext cx="6742878" cy="1815882"/>
          </a:xfrm>
          <a:prstGeom prst="rect">
            <a:avLst/>
          </a:prstGeom>
          <a:noFill/>
        </p:spPr>
        <p:txBody>
          <a:bodyPr wrap="square" rtlCol="0">
            <a:spAutoFit/>
          </a:bodyPr>
          <a:lstStyle/>
          <a:p>
            <a:r>
              <a:rPr lang="lv-LV" sz="2800" b="1" dirty="0">
                <a:ea typeface="Verdana" panose="020B0604030504040204" pitchFamily="34" charset="0"/>
              </a:rPr>
              <a:t>62% </a:t>
            </a:r>
            <a:r>
              <a:rPr lang="lv-LV" sz="2800" dirty="0">
                <a:ea typeface="Verdana" panose="020B0604030504040204" pitchFamily="34" charset="0"/>
              </a:rPr>
              <a:t>no augsnēm ES ir degradētas.</a:t>
            </a:r>
          </a:p>
          <a:p>
            <a:r>
              <a:rPr lang="lv-LV" sz="2800" dirty="0">
                <a:ea typeface="Verdana" panose="020B0604030504040204" pitchFamily="34" charset="0"/>
              </a:rPr>
              <a:t>Degradēto augšņu izmaksas </a:t>
            </a:r>
            <a:r>
              <a:rPr lang="lv-LV" sz="2800" b="1" dirty="0">
                <a:ea typeface="Verdana" panose="020B0604030504040204" pitchFamily="34" charset="0"/>
              </a:rPr>
              <a:t>24,4 </a:t>
            </a:r>
            <a:r>
              <a:rPr lang="lv-LV" sz="2800" b="1" dirty="0" err="1">
                <a:ea typeface="Verdana" panose="020B0604030504040204" pitchFamily="34" charset="0"/>
              </a:rPr>
              <a:t>bil</a:t>
            </a:r>
            <a:r>
              <a:rPr lang="lv-LV" sz="2800" b="1" dirty="0">
                <a:ea typeface="Verdana" panose="020B0604030504040204" pitchFamily="34" charset="0"/>
              </a:rPr>
              <a:t>. EUR gadā.</a:t>
            </a:r>
          </a:p>
          <a:p>
            <a:endParaRPr lang="lv-LV" sz="2800" b="1" dirty="0">
              <a:ea typeface="Verdana" panose="020B0604030504040204" pitchFamily="34" charset="0"/>
            </a:endParaRPr>
          </a:p>
        </p:txBody>
      </p:sp>
    </p:spTree>
    <p:extLst>
      <p:ext uri="{BB962C8B-B14F-4D97-AF65-F5344CB8AC3E}">
        <p14:creationId xmlns:p14="http://schemas.microsoft.com/office/powerpoint/2010/main" val="1493390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DDBE1-4583-4F75-AF68-F16241D81A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AA7871-3520-17F8-EC93-AEBC7F2F2B10}"/>
              </a:ext>
            </a:extLst>
          </p:cNvPr>
          <p:cNvSpPr>
            <a:spLocks noGrp="1"/>
          </p:cNvSpPr>
          <p:nvPr>
            <p:ph type="title"/>
          </p:nvPr>
        </p:nvSpPr>
        <p:spPr/>
        <p:txBody>
          <a:bodyPr/>
          <a:lstStyle/>
          <a:p>
            <a:r>
              <a:rPr lang="lv-LV" dirty="0"/>
              <a:t>Agroķīmijas laboratorijas pakalpojumi</a:t>
            </a:r>
            <a:endParaRPr lang="en-GB" dirty="0"/>
          </a:p>
        </p:txBody>
      </p:sp>
      <p:sp>
        <p:nvSpPr>
          <p:cNvPr id="3" name="Content Placeholder 2">
            <a:extLst>
              <a:ext uri="{FF2B5EF4-FFF2-40B4-BE49-F238E27FC236}">
                <a16:creationId xmlns:a16="http://schemas.microsoft.com/office/drawing/2014/main" id="{880E4822-87DF-0089-5CCE-686A376FDF3C}"/>
              </a:ext>
            </a:extLst>
          </p:cNvPr>
          <p:cNvSpPr>
            <a:spLocks noGrp="1"/>
          </p:cNvSpPr>
          <p:nvPr>
            <p:ph sz="half" idx="1"/>
          </p:nvPr>
        </p:nvSpPr>
        <p:spPr/>
        <p:txBody>
          <a:bodyPr/>
          <a:lstStyle/>
          <a:p>
            <a:pPr marL="0" indent="0">
              <a:buNone/>
            </a:pPr>
            <a:r>
              <a:rPr lang="lv-LV" dirty="0"/>
              <a:t>Jaunie:</a:t>
            </a:r>
          </a:p>
          <a:p>
            <a:r>
              <a:rPr lang="lv-LV" dirty="0" err="1"/>
              <a:t>Granulometriskais</a:t>
            </a:r>
            <a:r>
              <a:rPr lang="lv-LV" dirty="0"/>
              <a:t> sastāvs</a:t>
            </a:r>
          </a:p>
          <a:p>
            <a:r>
              <a:rPr lang="lv-LV" dirty="0"/>
              <a:t>Elektrovadītspēja</a:t>
            </a:r>
          </a:p>
          <a:p>
            <a:r>
              <a:rPr lang="lv-LV" dirty="0"/>
              <a:t>Kopējais, organiskais, neorganiskais ogleklis</a:t>
            </a:r>
          </a:p>
          <a:p>
            <a:r>
              <a:rPr lang="lv-LV" dirty="0"/>
              <a:t>Kopējais slāpeklis</a:t>
            </a:r>
          </a:p>
          <a:p>
            <a:r>
              <a:rPr lang="lv-LV" dirty="0"/>
              <a:t>Iespēja sagatavot rekomendācijas no laboratorijas analīzēm</a:t>
            </a:r>
          </a:p>
        </p:txBody>
      </p:sp>
      <p:sp>
        <p:nvSpPr>
          <p:cNvPr id="5" name="Content Placeholder 4">
            <a:extLst>
              <a:ext uri="{FF2B5EF4-FFF2-40B4-BE49-F238E27FC236}">
                <a16:creationId xmlns:a16="http://schemas.microsoft.com/office/drawing/2014/main" id="{1B96F53E-D11C-BA04-B17C-138B59A216C5}"/>
              </a:ext>
            </a:extLst>
          </p:cNvPr>
          <p:cNvSpPr>
            <a:spLocks noGrp="1"/>
          </p:cNvSpPr>
          <p:nvPr>
            <p:ph sz="half" idx="2"/>
          </p:nvPr>
        </p:nvSpPr>
        <p:spPr/>
        <p:txBody>
          <a:bodyPr/>
          <a:lstStyle/>
          <a:p>
            <a:pPr marL="0" indent="0">
              <a:buNone/>
            </a:pPr>
            <a:r>
              <a:rPr lang="lv-LV" dirty="0"/>
              <a:t>Nākotnē:</a:t>
            </a:r>
          </a:p>
          <a:p>
            <a:r>
              <a:rPr lang="lv-LV" dirty="0"/>
              <a:t>Tuvās infrasarkanās gaismas (NIR) </a:t>
            </a:r>
            <a:r>
              <a:rPr lang="lv-LV" dirty="0" err="1"/>
              <a:t>spektroskopija</a:t>
            </a:r>
            <a:endParaRPr lang="lv-LV" dirty="0"/>
          </a:p>
          <a:p>
            <a:r>
              <a:rPr lang="lv-LV" dirty="0"/>
              <a:t>Smagie metāli</a:t>
            </a:r>
          </a:p>
          <a:p>
            <a:r>
              <a:rPr lang="lv-LV" dirty="0"/>
              <a:t>Hidroloģiskās īpašības</a:t>
            </a:r>
            <a:endParaRPr lang="en-GB" dirty="0"/>
          </a:p>
        </p:txBody>
      </p:sp>
      <p:sp>
        <p:nvSpPr>
          <p:cNvPr id="4" name="Slide Number Placeholder 3">
            <a:extLst>
              <a:ext uri="{FF2B5EF4-FFF2-40B4-BE49-F238E27FC236}">
                <a16:creationId xmlns:a16="http://schemas.microsoft.com/office/drawing/2014/main" id="{09E14552-D8E4-8689-2720-E56595ADD045}"/>
              </a:ext>
            </a:extLst>
          </p:cNvPr>
          <p:cNvSpPr>
            <a:spLocks noGrp="1"/>
          </p:cNvSpPr>
          <p:nvPr>
            <p:ph type="sldNum" sz="quarter" idx="12"/>
          </p:nvPr>
        </p:nvSpPr>
        <p:spPr/>
        <p:txBody>
          <a:bodyPr/>
          <a:lstStyle/>
          <a:p>
            <a:fld id="{4FBEC255-FAD5-40D6-91F9-73072C20D506}" type="slidenum">
              <a:rPr lang="lv-LV" smtClean="0"/>
              <a:t>12</a:t>
            </a:fld>
            <a:endParaRPr lang="lv-LV"/>
          </a:p>
        </p:txBody>
      </p:sp>
    </p:spTree>
    <p:extLst>
      <p:ext uri="{BB962C8B-B14F-4D97-AF65-F5344CB8AC3E}">
        <p14:creationId xmlns:p14="http://schemas.microsoft.com/office/powerpoint/2010/main" val="4037601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80091-413F-7268-48E8-81AB4BAC36C3}"/>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C3618AE-E69B-DF29-B3F8-782B0E87DD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460" y="1025913"/>
            <a:ext cx="9627079" cy="5832087"/>
          </a:xfrm>
          <a:prstGeom prst="rect">
            <a:avLst/>
          </a:prstGeom>
        </p:spPr>
      </p:pic>
      <p:sp>
        <p:nvSpPr>
          <p:cNvPr id="2" name="Title 1">
            <a:extLst>
              <a:ext uri="{FF2B5EF4-FFF2-40B4-BE49-F238E27FC236}">
                <a16:creationId xmlns:a16="http://schemas.microsoft.com/office/drawing/2014/main" id="{72977B09-D4C0-6E51-3455-41A5E46AF722}"/>
              </a:ext>
            </a:extLst>
          </p:cNvPr>
          <p:cNvSpPr>
            <a:spLocks noGrp="1"/>
          </p:cNvSpPr>
          <p:nvPr>
            <p:ph type="title"/>
          </p:nvPr>
        </p:nvSpPr>
        <p:spPr/>
        <p:txBody>
          <a:bodyPr/>
          <a:lstStyle/>
          <a:p>
            <a:r>
              <a:rPr lang="lv-LV" dirty="0"/>
              <a:t>Augsnes </a:t>
            </a:r>
            <a:r>
              <a:rPr lang="lv-LV" dirty="0" err="1"/>
              <a:t>Ca:Mg</a:t>
            </a:r>
            <a:r>
              <a:rPr lang="lv-LV" dirty="0"/>
              <a:t> attiecība</a:t>
            </a:r>
            <a:endParaRPr lang="en-GB" dirty="0"/>
          </a:p>
        </p:txBody>
      </p:sp>
      <p:sp>
        <p:nvSpPr>
          <p:cNvPr id="4" name="Slide Number Placeholder 3">
            <a:extLst>
              <a:ext uri="{FF2B5EF4-FFF2-40B4-BE49-F238E27FC236}">
                <a16:creationId xmlns:a16="http://schemas.microsoft.com/office/drawing/2014/main" id="{2EB65D51-25EF-4FF3-D9A2-0267497632B8}"/>
              </a:ext>
            </a:extLst>
          </p:cNvPr>
          <p:cNvSpPr>
            <a:spLocks noGrp="1"/>
          </p:cNvSpPr>
          <p:nvPr>
            <p:ph type="sldNum" sz="quarter" idx="12"/>
          </p:nvPr>
        </p:nvSpPr>
        <p:spPr/>
        <p:txBody>
          <a:bodyPr/>
          <a:lstStyle/>
          <a:p>
            <a:fld id="{4FBEC255-FAD5-40D6-91F9-73072C20D506}" type="slidenum">
              <a:rPr lang="lv-LV" smtClean="0"/>
              <a:t>13</a:t>
            </a:fld>
            <a:endParaRPr lang="lv-LV"/>
          </a:p>
        </p:txBody>
      </p:sp>
    </p:spTree>
    <p:extLst>
      <p:ext uri="{BB962C8B-B14F-4D97-AF65-F5344CB8AC3E}">
        <p14:creationId xmlns:p14="http://schemas.microsoft.com/office/powerpoint/2010/main" val="4129265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C0170-6C1F-B148-0D43-883F3C1702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308731-FE77-E2E9-47EC-1CB77731E88F}"/>
              </a:ext>
            </a:extLst>
          </p:cNvPr>
          <p:cNvSpPr>
            <a:spLocks noGrp="1"/>
          </p:cNvSpPr>
          <p:nvPr>
            <p:ph type="title"/>
          </p:nvPr>
        </p:nvSpPr>
        <p:spPr/>
        <p:txBody>
          <a:bodyPr/>
          <a:lstStyle/>
          <a:p>
            <a:r>
              <a:rPr lang="lv-LV" dirty="0"/>
              <a:t>Kā jārēķina kaļķošanas norma?</a:t>
            </a:r>
            <a:endParaRPr lang="en-GB"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60F1524F-F4BC-93D2-DBE2-ACF2BA4343B2}"/>
                  </a:ext>
                </a:extLst>
              </p:cNvPr>
              <p:cNvSpPr>
                <a:spLocks noGrp="1"/>
              </p:cNvSpPr>
              <p:nvPr>
                <p:ph sz="half" idx="1"/>
              </p:nvPr>
            </p:nvSpPr>
            <p:spPr>
              <a:xfrm>
                <a:off x="838200" y="1825625"/>
                <a:ext cx="6224752" cy="1106761"/>
              </a:xfrm>
            </p:spPr>
            <p:txBody>
              <a:bodyPr/>
              <a:lstStyle/>
              <a:p>
                <a:pPr marL="0" indent="0">
                  <a:buNone/>
                </a:pPr>
                <a14:m>
                  <m:oMathPara xmlns:m="http://schemas.openxmlformats.org/officeDocument/2006/math">
                    <m:oMathParaPr>
                      <m:jc m:val="centerGroup"/>
                    </m:oMathParaPr>
                    <m:oMath xmlns:m="http://schemas.openxmlformats.org/officeDocument/2006/math">
                      <m:r>
                        <a:rPr lang="lv-LV" b="1" i="1" smtClean="0">
                          <a:latin typeface="Cambria Math" panose="02040503050406030204" pitchFamily="18" charset="0"/>
                        </a:rPr>
                        <m:t>𝑵</m:t>
                      </m:r>
                      <m:r>
                        <a:rPr lang="lv-LV" b="1" i="1" smtClean="0">
                          <a:latin typeface="Cambria Math" panose="02040503050406030204" pitchFamily="18" charset="0"/>
                        </a:rPr>
                        <m:t>=</m:t>
                      </m:r>
                      <m:f>
                        <m:fPr>
                          <m:ctrlPr>
                            <a:rPr lang="lv-LV" b="1" i="1" smtClean="0">
                              <a:latin typeface="Cambria Math" panose="02040503050406030204" pitchFamily="18" charset="0"/>
                            </a:rPr>
                          </m:ctrlPr>
                        </m:fPr>
                        <m:num>
                          <m:r>
                            <a:rPr lang="lv-LV" b="1" i="1" smtClean="0">
                              <a:latin typeface="Cambria Math" panose="02040503050406030204" pitchFamily="18" charset="0"/>
                            </a:rPr>
                            <m:t>𝑫</m:t>
                          </m:r>
                          <m:r>
                            <a:rPr lang="lv-LV" b="1" i="1" smtClean="0">
                              <a:latin typeface="Cambria Math" panose="02040503050406030204" pitchFamily="18" charset="0"/>
                            </a:rPr>
                            <m:t>×</m:t>
                          </m:r>
                          <m:r>
                            <a:rPr lang="lv-LV" b="1" i="1" smtClean="0">
                              <a:latin typeface="Cambria Math" panose="02040503050406030204" pitchFamily="18" charset="0"/>
                            </a:rPr>
                            <m:t>𝟏</m:t>
                          </m:r>
                          <m:r>
                            <a:rPr lang="lv-LV" b="1" i="1" smtClean="0">
                              <a:latin typeface="Cambria Math" panose="02040503050406030204" pitchFamily="18" charset="0"/>
                            </a:rPr>
                            <m:t> </m:t>
                          </m:r>
                          <m:r>
                            <a:rPr lang="lv-LV" b="1" i="1" smtClean="0">
                              <a:latin typeface="Cambria Math" panose="02040503050406030204" pitchFamily="18" charset="0"/>
                            </a:rPr>
                            <m:t>𝟎𝟎𝟎</m:t>
                          </m:r>
                          <m:r>
                            <a:rPr lang="lv-LV" b="1" i="1" smtClean="0">
                              <a:latin typeface="Cambria Math" panose="02040503050406030204" pitchFamily="18" charset="0"/>
                            </a:rPr>
                            <m:t> </m:t>
                          </m:r>
                          <m:r>
                            <a:rPr lang="lv-LV" b="1" i="1" smtClean="0">
                              <a:latin typeface="Cambria Math" panose="02040503050406030204" pitchFamily="18" charset="0"/>
                            </a:rPr>
                            <m:t>𝟎𝟎𝟎</m:t>
                          </m:r>
                        </m:num>
                        <m:den>
                          <m:r>
                            <a:rPr lang="lv-LV" b="1" i="1">
                              <a:latin typeface="Cambria Math" panose="02040503050406030204" pitchFamily="18" charset="0"/>
                            </a:rPr>
                            <m:t>𝒎</m:t>
                          </m:r>
                          <m:r>
                            <a:rPr lang="lv-LV" b="1" i="1">
                              <a:latin typeface="Cambria Math" panose="02040503050406030204" pitchFamily="18" charset="0"/>
                            </a:rPr>
                            <m:t>×</m:t>
                          </m:r>
                          <m:d>
                            <m:dPr>
                              <m:ctrlPr>
                                <a:rPr lang="lv-LV" b="1" i="1" smtClean="0">
                                  <a:latin typeface="Cambria Math" panose="02040503050406030204" pitchFamily="18" charset="0"/>
                                </a:rPr>
                              </m:ctrlPr>
                            </m:dPr>
                            <m:e>
                              <m:r>
                                <a:rPr lang="lv-LV" b="1" i="1">
                                  <a:latin typeface="Cambria Math" panose="02040503050406030204" pitchFamily="18" charset="0"/>
                                </a:rPr>
                                <m:t>𝟏𝟎𝟎</m:t>
                              </m:r>
                              <m:r>
                                <a:rPr lang="lv-LV" b="1" i="1">
                                  <a:latin typeface="Cambria Math" panose="02040503050406030204" pitchFamily="18" charset="0"/>
                                </a:rPr>
                                <m:t>−</m:t>
                              </m:r>
                              <m:r>
                                <a:rPr lang="lv-LV" b="1" i="1">
                                  <a:latin typeface="Cambria Math" panose="02040503050406030204" pitchFamily="18" charset="0"/>
                                </a:rPr>
                                <m:t>𝑴</m:t>
                              </m:r>
                            </m:e>
                          </m:d>
                          <m:r>
                            <a:rPr lang="lv-LV" b="1" i="1" smtClean="0">
                              <a:latin typeface="Cambria Math" panose="02040503050406030204" pitchFamily="18" charset="0"/>
                            </a:rPr>
                            <m:t>×</m:t>
                          </m:r>
                          <m:d>
                            <m:dPr>
                              <m:ctrlPr>
                                <a:rPr lang="lv-LV" b="1" i="1" smtClean="0">
                                  <a:latin typeface="Cambria Math" panose="02040503050406030204" pitchFamily="18" charset="0"/>
                                </a:rPr>
                              </m:ctrlPr>
                            </m:dPr>
                            <m:e>
                              <m:r>
                                <a:rPr lang="lv-LV" b="1" i="1">
                                  <a:latin typeface="Cambria Math" panose="02040503050406030204" pitchFamily="18" charset="0"/>
                                </a:rPr>
                                <m:t>𝟏𝟎𝟎</m:t>
                              </m:r>
                              <m:r>
                                <a:rPr lang="lv-LV" b="1" i="1">
                                  <a:latin typeface="Cambria Math" panose="02040503050406030204" pitchFamily="18" charset="0"/>
                                </a:rPr>
                                <m:t>−</m:t>
                              </m:r>
                              <m:r>
                                <a:rPr lang="lv-LV" b="1" i="1">
                                  <a:latin typeface="Cambria Math" panose="02040503050406030204" pitchFamily="18" charset="0"/>
                                </a:rPr>
                                <m:t>𝑹</m:t>
                              </m:r>
                            </m:e>
                          </m:d>
                        </m:den>
                      </m:f>
                    </m:oMath>
                  </m:oMathPara>
                </a14:m>
                <a:endParaRPr lang="en-GB" b="1" i="1" dirty="0"/>
              </a:p>
            </p:txBody>
          </p:sp>
        </mc:Choice>
        <mc:Fallback xmlns="">
          <p:sp>
            <p:nvSpPr>
              <p:cNvPr id="4" name="Content Placeholder 3">
                <a:extLst>
                  <a:ext uri="{FF2B5EF4-FFF2-40B4-BE49-F238E27FC236}">
                    <a16:creationId xmlns:a16="http://schemas.microsoft.com/office/drawing/2014/main" id="{60F1524F-F4BC-93D2-DBE2-ACF2BA4343B2}"/>
                  </a:ext>
                </a:extLst>
              </p:cNvPr>
              <p:cNvSpPr>
                <a:spLocks noGrp="1" noRot="1" noChangeAspect="1" noMove="1" noResize="1" noEditPoints="1" noAdjustHandles="1" noChangeArrowheads="1" noChangeShapeType="1" noTextEdit="1"/>
              </p:cNvSpPr>
              <p:nvPr>
                <p:ph sz="half" idx="1"/>
              </p:nvPr>
            </p:nvSpPr>
            <p:spPr>
              <a:xfrm>
                <a:off x="838200" y="1825625"/>
                <a:ext cx="6224752" cy="1106761"/>
              </a:xfr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0974D3D6-ECE9-BB52-F14B-B880A62A886E}"/>
                  </a:ext>
                </a:extLst>
              </p:cNvPr>
              <p:cNvSpPr>
                <a:spLocks noGrp="1"/>
              </p:cNvSpPr>
              <p:nvPr>
                <p:ph sz="half" idx="2"/>
              </p:nvPr>
            </p:nvSpPr>
            <p:spPr>
              <a:xfrm>
                <a:off x="7062952" y="1825625"/>
                <a:ext cx="4290848" cy="1106761"/>
              </a:xfrm>
            </p:spPr>
            <p:txBody>
              <a:bodyPr/>
              <a:lstStyle/>
              <a:p>
                <a:pPr marL="0" indent="0">
                  <a:buNone/>
                </a:pPr>
                <a14:m>
                  <m:oMathPara xmlns:m="http://schemas.openxmlformats.org/officeDocument/2006/math">
                    <m:oMathParaPr>
                      <m:jc m:val="centerGroup"/>
                    </m:oMathParaPr>
                    <m:oMath xmlns:m="http://schemas.openxmlformats.org/officeDocument/2006/math">
                      <m:r>
                        <a:rPr lang="lv-LV" b="1" i="1" smtClean="0">
                          <a:latin typeface="Cambria Math" panose="02040503050406030204" pitchFamily="18" charset="0"/>
                        </a:rPr>
                        <m:t>𝑵</m:t>
                      </m:r>
                      <m:r>
                        <a:rPr lang="lv-LV" b="1" i="1" smtClean="0">
                          <a:latin typeface="Cambria Math" panose="02040503050406030204" pitchFamily="18" charset="0"/>
                        </a:rPr>
                        <m:t>=</m:t>
                      </m:r>
                      <m:f>
                        <m:fPr>
                          <m:ctrlPr>
                            <a:rPr lang="lv-LV" b="1" i="1">
                              <a:latin typeface="Cambria Math" panose="02040503050406030204" pitchFamily="18" charset="0"/>
                            </a:rPr>
                          </m:ctrlPr>
                        </m:fPr>
                        <m:num>
                          <m:r>
                            <a:rPr lang="lv-LV" b="1" i="1">
                              <a:latin typeface="Cambria Math" panose="02040503050406030204" pitchFamily="18" charset="0"/>
                            </a:rPr>
                            <m:t>𝑫</m:t>
                          </m:r>
                          <m:r>
                            <a:rPr lang="lv-LV" b="1" i="1">
                              <a:latin typeface="Cambria Math" panose="02040503050406030204" pitchFamily="18" charset="0"/>
                            </a:rPr>
                            <m:t>×</m:t>
                          </m:r>
                          <m:r>
                            <a:rPr lang="lv-LV" b="1" i="1">
                              <a:latin typeface="Cambria Math" panose="02040503050406030204" pitchFamily="18" charset="0"/>
                            </a:rPr>
                            <m:t>𝟏𝟎</m:t>
                          </m:r>
                          <m:r>
                            <a:rPr lang="lv-LV" b="1" i="1" smtClean="0">
                              <a:latin typeface="Cambria Math" panose="02040503050406030204" pitchFamily="18" charset="0"/>
                            </a:rPr>
                            <m:t> </m:t>
                          </m:r>
                          <m:r>
                            <a:rPr lang="lv-LV" b="1" i="1">
                              <a:latin typeface="Cambria Math" panose="02040503050406030204" pitchFamily="18" charset="0"/>
                            </a:rPr>
                            <m:t>𝟎𝟎𝟎</m:t>
                          </m:r>
                        </m:num>
                        <m:den>
                          <m:r>
                            <a:rPr lang="lv-LV" b="1" i="1">
                              <a:latin typeface="Cambria Math" panose="02040503050406030204" pitchFamily="18" charset="0"/>
                            </a:rPr>
                            <m:t>𝒎</m:t>
                          </m:r>
                          <m:r>
                            <a:rPr lang="lv-LV" b="1" i="1">
                              <a:latin typeface="Cambria Math" panose="02040503050406030204" pitchFamily="18" charset="0"/>
                            </a:rPr>
                            <m:t>×</m:t>
                          </m:r>
                          <m:d>
                            <m:dPr>
                              <m:ctrlPr>
                                <a:rPr lang="lv-LV" b="1" i="1">
                                  <a:latin typeface="Cambria Math" panose="02040503050406030204" pitchFamily="18" charset="0"/>
                                </a:rPr>
                              </m:ctrlPr>
                            </m:dPr>
                            <m:e>
                              <m:r>
                                <a:rPr lang="lv-LV" b="1" i="1">
                                  <a:latin typeface="Cambria Math" panose="02040503050406030204" pitchFamily="18" charset="0"/>
                                </a:rPr>
                                <m:t>𝟏𝟎𝟎</m:t>
                              </m:r>
                              <m:r>
                                <a:rPr lang="lv-LV" b="1" i="1">
                                  <a:latin typeface="Cambria Math" panose="02040503050406030204" pitchFamily="18" charset="0"/>
                                </a:rPr>
                                <m:t>−</m:t>
                              </m:r>
                              <m:r>
                                <a:rPr lang="lv-LV" b="1" i="1">
                                  <a:latin typeface="Cambria Math" panose="02040503050406030204" pitchFamily="18" charset="0"/>
                                </a:rPr>
                                <m:t>𝑹</m:t>
                              </m:r>
                            </m:e>
                          </m:d>
                        </m:den>
                      </m:f>
                    </m:oMath>
                  </m:oMathPara>
                </a14:m>
                <a:endParaRPr lang="en-GB" b="1" i="1" dirty="0"/>
              </a:p>
              <a:p>
                <a:pPr marL="0" indent="0">
                  <a:buNone/>
                </a:pPr>
                <a:endParaRPr lang="en-GB" b="1" i="1" dirty="0"/>
              </a:p>
            </p:txBody>
          </p:sp>
        </mc:Choice>
        <mc:Fallback xmlns="">
          <p:sp>
            <p:nvSpPr>
              <p:cNvPr id="5" name="Content Placeholder 4">
                <a:extLst>
                  <a:ext uri="{FF2B5EF4-FFF2-40B4-BE49-F238E27FC236}">
                    <a16:creationId xmlns:a16="http://schemas.microsoft.com/office/drawing/2014/main" id="{0974D3D6-ECE9-BB52-F14B-B880A62A886E}"/>
                  </a:ext>
                </a:extLst>
              </p:cNvPr>
              <p:cNvSpPr>
                <a:spLocks noGrp="1" noRot="1" noChangeAspect="1" noMove="1" noResize="1" noEditPoints="1" noAdjustHandles="1" noChangeArrowheads="1" noChangeShapeType="1" noTextEdit="1"/>
              </p:cNvSpPr>
              <p:nvPr>
                <p:ph sz="half" idx="2"/>
              </p:nvPr>
            </p:nvSpPr>
            <p:spPr>
              <a:xfrm>
                <a:off x="7062952" y="1825625"/>
                <a:ext cx="4290848" cy="1106761"/>
              </a:xfrm>
              <a:blipFill>
                <a:blip r:embed="rId3"/>
                <a:stretch>
                  <a:fillRect/>
                </a:stretch>
              </a:blipFill>
            </p:spPr>
            <p:txBody>
              <a:bodyPr/>
              <a:lstStyle/>
              <a:p>
                <a:r>
                  <a:rPr lang="en-GB">
                    <a:noFill/>
                  </a:rPr>
                  <a:t> </a:t>
                </a:r>
              </a:p>
            </p:txBody>
          </p:sp>
        </mc:Fallback>
      </mc:AlternateContent>
      <p:sp>
        <p:nvSpPr>
          <p:cNvPr id="6" name="Content Placeholder 3">
            <a:extLst>
              <a:ext uri="{FF2B5EF4-FFF2-40B4-BE49-F238E27FC236}">
                <a16:creationId xmlns:a16="http://schemas.microsoft.com/office/drawing/2014/main" id="{FA4EAEF0-5D3E-2647-03C5-4976D2329016}"/>
              </a:ext>
            </a:extLst>
          </p:cNvPr>
          <p:cNvSpPr txBox="1">
            <a:spLocks/>
          </p:cNvSpPr>
          <p:nvPr/>
        </p:nvSpPr>
        <p:spPr>
          <a:xfrm>
            <a:off x="838199" y="3067323"/>
            <a:ext cx="10515599" cy="31096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2400" dirty="0"/>
              <a:t>N – kaļķošanas materiāla norma, t ha</a:t>
            </a:r>
            <a:r>
              <a:rPr lang="lv-LV" sz="2400" baseline="30000" dirty="0"/>
              <a:t>-1</a:t>
            </a:r>
            <a:endParaRPr lang="lv-LV" sz="2400" dirty="0"/>
          </a:p>
          <a:p>
            <a:pPr marL="0" indent="0">
              <a:buNone/>
            </a:pPr>
            <a:r>
              <a:rPr lang="lv-LV" sz="2400" dirty="0"/>
              <a:t>D – ieteiktā CaCO</a:t>
            </a:r>
            <a:r>
              <a:rPr lang="lv-LV" sz="2400" baseline="-25000" dirty="0"/>
              <a:t>3</a:t>
            </a:r>
            <a:r>
              <a:rPr lang="lv-LV" sz="2400" dirty="0"/>
              <a:t> norma, t ha</a:t>
            </a:r>
            <a:r>
              <a:rPr lang="lv-LV" sz="2400" baseline="30000" dirty="0"/>
              <a:t>-1</a:t>
            </a:r>
          </a:p>
          <a:p>
            <a:pPr marL="0" indent="0">
              <a:buNone/>
            </a:pPr>
            <a:r>
              <a:rPr lang="lv-LV" sz="2400" dirty="0"/>
              <a:t>m – neitralizācijas spēja izteikta kā CaCO</a:t>
            </a:r>
            <a:r>
              <a:rPr lang="lv-LV" sz="2400" baseline="-25000" dirty="0"/>
              <a:t>3 </a:t>
            </a:r>
            <a:r>
              <a:rPr lang="lv-LV" sz="2400" dirty="0"/>
              <a:t>ekvivalents, %</a:t>
            </a:r>
          </a:p>
          <a:p>
            <a:pPr marL="0" indent="0">
              <a:buNone/>
            </a:pPr>
            <a:r>
              <a:rPr lang="lv-LV" sz="2400" dirty="0"/>
              <a:t>M – kaļķošanas materiāla mitrums, %</a:t>
            </a:r>
          </a:p>
          <a:p>
            <a:pPr marL="0" indent="0">
              <a:buNone/>
            </a:pPr>
            <a:r>
              <a:rPr lang="lv-LV" sz="2400" dirty="0"/>
              <a:t>R – rupjo daļiņu (&gt; 1 mm) saturs kaļķošanas materiālā, %</a:t>
            </a:r>
            <a:endParaRPr lang="en-GB" sz="2400" dirty="0"/>
          </a:p>
        </p:txBody>
      </p:sp>
      <p:sp>
        <p:nvSpPr>
          <p:cNvPr id="7" name="Slide Number Placeholder 6">
            <a:extLst>
              <a:ext uri="{FF2B5EF4-FFF2-40B4-BE49-F238E27FC236}">
                <a16:creationId xmlns:a16="http://schemas.microsoft.com/office/drawing/2014/main" id="{2FE6D025-1F9E-F7C4-1891-7FF6D924DF4C}"/>
              </a:ext>
            </a:extLst>
          </p:cNvPr>
          <p:cNvSpPr>
            <a:spLocks noGrp="1"/>
          </p:cNvSpPr>
          <p:nvPr>
            <p:ph type="sldNum" sz="quarter" idx="12"/>
          </p:nvPr>
        </p:nvSpPr>
        <p:spPr/>
        <p:txBody>
          <a:bodyPr/>
          <a:lstStyle/>
          <a:p>
            <a:fld id="{4FBEC255-FAD5-40D6-91F9-73072C20D506}" type="slidenum">
              <a:rPr lang="lv-LV" smtClean="0"/>
              <a:t>14</a:t>
            </a:fld>
            <a:endParaRPr lang="lv-LV"/>
          </a:p>
        </p:txBody>
      </p:sp>
    </p:spTree>
    <p:extLst>
      <p:ext uri="{BB962C8B-B14F-4D97-AF65-F5344CB8AC3E}">
        <p14:creationId xmlns:p14="http://schemas.microsoft.com/office/powerpoint/2010/main" val="273086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2F8C-C369-4568-BFE4-8B8138FDDDDB}"/>
              </a:ext>
            </a:extLst>
          </p:cNvPr>
          <p:cNvSpPr>
            <a:spLocks noGrp="1"/>
          </p:cNvSpPr>
          <p:nvPr>
            <p:ph type="title"/>
          </p:nvPr>
        </p:nvSpPr>
        <p:spPr>
          <a:xfrm>
            <a:off x="831850" y="1709739"/>
            <a:ext cx="10515600" cy="2145570"/>
          </a:xfrm>
        </p:spPr>
        <p:txBody>
          <a:bodyPr/>
          <a:lstStyle/>
          <a:p>
            <a:pPr algn="ctr"/>
            <a:r>
              <a:rPr lang="lv-LV" dirty="0"/>
              <a:t>Paldies par uzmanību!</a:t>
            </a:r>
            <a:br>
              <a:rPr lang="lv-LV" dirty="0"/>
            </a:br>
            <a:r>
              <a:rPr lang="lv-LV" dirty="0"/>
              <a:t>Jautājumi?</a:t>
            </a:r>
          </a:p>
        </p:txBody>
      </p:sp>
      <p:sp>
        <p:nvSpPr>
          <p:cNvPr id="3" name="Text Placeholder 2">
            <a:extLst>
              <a:ext uri="{FF2B5EF4-FFF2-40B4-BE49-F238E27FC236}">
                <a16:creationId xmlns:a16="http://schemas.microsoft.com/office/drawing/2014/main" id="{10ABD531-5F3F-44B4-B1DB-CBB025484AC3}"/>
              </a:ext>
            </a:extLst>
          </p:cNvPr>
          <p:cNvSpPr>
            <a:spLocks noGrp="1"/>
          </p:cNvSpPr>
          <p:nvPr>
            <p:ph type="body" idx="1"/>
          </p:nvPr>
        </p:nvSpPr>
        <p:spPr/>
        <p:txBody>
          <a:bodyPr>
            <a:normAutofit fontScale="92500" lnSpcReduction="20000"/>
          </a:bodyPr>
          <a:lstStyle/>
          <a:p>
            <a:pPr algn="ctr"/>
            <a:r>
              <a:rPr lang="lv-LV" dirty="0">
                <a:solidFill>
                  <a:srgbClr val="3F2021"/>
                </a:solidFill>
              </a:rPr>
              <a:t>lauris.leitans@vaad.gov.lv</a:t>
            </a:r>
          </a:p>
          <a:p>
            <a:pPr algn="ctr"/>
            <a:r>
              <a:rPr lang="lv-LV" dirty="0">
                <a:solidFill>
                  <a:srgbClr val="3F2021"/>
                </a:solidFill>
              </a:rPr>
              <a:t>26530622</a:t>
            </a:r>
          </a:p>
          <a:p>
            <a:pPr algn="ctr"/>
            <a:r>
              <a:rPr lang="lv-LV" dirty="0">
                <a:solidFill>
                  <a:schemeClr val="accent5">
                    <a:lumMod val="75000"/>
                  </a:schemeClr>
                </a:solidFill>
                <a:hlinkClick r:id="rId2">
                  <a:extLst>
                    <a:ext uri="{A12FA001-AC4F-418D-AE19-62706E023703}">
                      <ahyp:hlinkClr xmlns:ahyp="http://schemas.microsoft.com/office/drawing/2018/hyperlinkcolor" val="tx"/>
                    </a:ext>
                  </a:extLst>
                </a:hlinkClick>
              </a:rPr>
              <a:t>www.vaad.gov.lv</a:t>
            </a:r>
            <a:r>
              <a:rPr lang="lv-LV" dirty="0">
                <a:solidFill>
                  <a:schemeClr val="accent5">
                    <a:lumMod val="75000"/>
                  </a:schemeClr>
                </a:solidFill>
              </a:rPr>
              <a:t> </a:t>
            </a:r>
          </a:p>
          <a:p>
            <a:pPr algn="ctr"/>
            <a:r>
              <a:rPr lang="lv-LV" sz="2400" dirty="0">
                <a:solidFill>
                  <a:srgbClr val="0563C1"/>
                </a:solidFill>
                <a:hlinkClick r:id="rId3">
                  <a:extLst>
                    <a:ext uri="{A12FA001-AC4F-418D-AE19-62706E023703}">
                      <ahyp:hlinkClr xmlns:ahyp="http://schemas.microsoft.com/office/drawing/2018/hyperlinkcolor" val="tx"/>
                    </a:ext>
                  </a:extLst>
                </a:hlinkClick>
              </a:rPr>
              <a:t>facebook.com/</a:t>
            </a:r>
            <a:r>
              <a:rPr lang="lv-LV" sz="2400" dirty="0" err="1">
                <a:solidFill>
                  <a:schemeClr val="accent5">
                    <a:lumMod val="75000"/>
                  </a:schemeClr>
                </a:solidFill>
                <a:hlinkClick r:id="rId3">
                  <a:extLst>
                    <a:ext uri="{A12FA001-AC4F-418D-AE19-62706E023703}">
                      <ahyp:hlinkClr xmlns:ahyp="http://schemas.microsoft.com/office/drawing/2018/hyperlinkcolor" val="tx"/>
                    </a:ext>
                  </a:extLst>
                </a:hlinkClick>
              </a:rPr>
              <a:t>VAADLatvija</a:t>
            </a:r>
            <a:endParaRPr lang="lv-LV" sz="2400" dirty="0">
              <a:solidFill>
                <a:schemeClr val="accent5">
                  <a:lumMod val="75000"/>
                </a:schemeClr>
              </a:solidFill>
            </a:endParaRPr>
          </a:p>
          <a:p>
            <a:pPr algn="ctr"/>
            <a:endParaRPr lang="lv-LV" dirty="0"/>
          </a:p>
        </p:txBody>
      </p:sp>
      <p:sp>
        <p:nvSpPr>
          <p:cNvPr id="4" name="Slide Number Placeholder 3">
            <a:extLst>
              <a:ext uri="{FF2B5EF4-FFF2-40B4-BE49-F238E27FC236}">
                <a16:creationId xmlns:a16="http://schemas.microsoft.com/office/drawing/2014/main" id="{3F5C58F3-4026-1D9B-151A-53643DDAC840}"/>
              </a:ext>
            </a:extLst>
          </p:cNvPr>
          <p:cNvSpPr>
            <a:spLocks noGrp="1"/>
          </p:cNvSpPr>
          <p:nvPr>
            <p:ph type="sldNum" sz="quarter" idx="12"/>
          </p:nvPr>
        </p:nvSpPr>
        <p:spPr/>
        <p:txBody>
          <a:bodyPr/>
          <a:lstStyle/>
          <a:p>
            <a:fld id="{4FBEC255-FAD5-40D6-91F9-73072C20D506}" type="slidenum">
              <a:rPr lang="lv-LV" smtClean="0"/>
              <a:t>15</a:t>
            </a:fld>
            <a:endParaRPr lang="lv-LV"/>
          </a:p>
        </p:txBody>
      </p:sp>
    </p:spTree>
    <p:extLst>
      <p:ext uri="{BB962C8B-B14F-4D97-AF65-F5344CB8AC3E}">
        <p14:creationId xmlns:p14="http://schemas.microsoft.com/office/powerpoint/2010/main" val="55219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39568-5523-A00F-D738-7086E956D2EF}"/>
              </a:ext>
            </a:extLst>
          </p:cNvPr>
          <p:cNvSpPr>
            <a:spLocks noGrp="1"/>
          </p:cNvSpPr>
          <p:nvPr>
            <p:ph type="title"/>
          </p:nvPr>
        </p:nvSpPr>
        <p:spPr/>
        <p:txBody>
          <a:bodyPr/>
          <a:lstStyle/>
          <a:p>
            <a:r>
              <a:rPr lang="lv-LV" dirty="0"/>
              <a:t>Mēslošanas līdzekļi</a:t>
            </a:r>
            <a:endParaRPr lang="en-GB" dirty="0"/>
          </a:p>
        </p:txBody>
      </p:sp>
      <p:sp>
        <p:nvSpPr>
          <p:cNvPr id="3" name="Text Placeholder 2">
            <a:extLst>
              <a:ext uri="{FF2B5EF4-FFF2-40B4-BE49-F238E27FC236}">
                <a16:creationId xmlns:a16="http://schemas.microsoft.com/office/drawing/2014/main" id="{33406B85-1BBD-F756-BAC4-08984E8D4F5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B48C2E1-9DE9-FA31-A163-66D449BB0110}"/>
              </a:ext>
            </a:extLst>
          </p:cNvPr>
          <p:cNvSpPr>
            <a:spLocks noGrp="1"/>
          </p:cNvSpPr>
          <p:nvPr>
            <p:ph type="sldNum" sz="quarter" idx="12"/>
          </p:nvPr>
        </p:nvSpPr>
        <p:spPr/>
        <p:txBody>
          <a:bodyPr/>
          <a:lstStyle/>
          <a:p>
            <a:fld id="{4FBEC255-FAD5-40D6-91F9-73072C20D506}" type="slidenum">
              <a:rPr lang="lv-LV" smtClean="0"/>
              <a:t>2</a:t>
            </a:fld>
            <a:endParaRPr lang="lv-LV"/>
          </a:p>
        </p:txBody>
      </p:sp>
    </p:spTree>
    <p:extLst>
      <p:ext uri="{BB962C8B-B14F-4D97-AF65-F5344CB8AC3E}">
        <p14:creationId xmlns:p14="http://schemas.microsoft.com/office/powerpoint/2010/main" val="4146524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D391F-8D65-9155-233B-3E5E1891797F}"/>
              </a:ext>
            </a:extLst>
          </p:cNvPr>
          <p:cNvSpPr>
            <a:spLocks noGrp="1"/>
          </p:cNvSpPr>
          <p:nvPr>
            <p:ph type="title"/>
          </p:nvPr>
        </p:nvSpPr>
        <p:spPr/>
        <p:txBody>
          <a:bodyPr/>
          <a:lstStyle/>
          <a:p>
            <a:r>
              <a:rPr lang="lv-LV" dirty="0"/>
              <a:t>Mēslošanas līdzekļu lietošana</a:t>
            </a:r>
            <a:endParaRPr lang="en-GB" dirty="0"/>
          </a:p>
        </p:txBody>
      </p:sp>
      <p:sp>
        <p:nvSpPr>
          <p:cNvPr id="4" name="Content Placeholder 3">
            <a:extLst>
              <a:ext uri="{FF2B5EF4-FFF2-40B4-BE49-F238E27FC236}">
                <a16:creationId xmlns:a16="http://schemas.microsoft.com/office/drawing/2014/main" id="{C483967D-C085-E428-5348-173902A95EF7}"/>
              </a:ext>
            </a:extLst>
          </p:cNvPr>
          <p:cNvSpPr>
            <a:spLocks noGrp="1"/>
          </p:cNvSpPr>
          <p:nvPr>
            <p:ph sz="half" idx="1"/>
          </p:nvPr>
        </p:nvSpPr>
        <p:spPr/>
        <p:txBody>
          <a:bodyPr>
            <a:normAutofit lnSpcReduction="10000"/>
          </a:bodyPr>
          <a:lstStyle/>
          <a:p>
            <a:r>
              <a:rPr lang="lv-LV" dirty="0"/>
              <a:t>¼ daļa no sūdzībām par ML lietošanu ir pamatotas.</a:t>
            </a:r>
          </a:p>
          <a:p>
            <a:r>
              <a:rPr lang="lv-LV" dirty="0"/>
              <a:t>Biežākie pārkāpumi ir:</a:t>
            </a:r>
          </a:p>
          <a:p>
            <a:pPr lvl="1"/>
            <a:r>
              <a:rPr lang="lv-LV" dirty="0"/>
              <a:t>izkliede pa sniegu klātu augsni;</a:t>
            </a:r>
          </a:p>
          <a:p>
            <a:pPr lvl="1"/>
            <a:r>
              <a:rPr lang="lv-LV" dirty="0"/>
              <a:t>ML neiestrādāšana;</a:t>
            </a:r>
          </a:p>
          <a:p>
            <a:pPr lvl="1"/>
            <a:r>
              <a:rPr lang="lv-LV" dirty="0"/>
              <a:t>maksimālās N normas pārsniegšana.</a:t>
            </a:r>
          </a:p>
          <a:p>
            <a:r>
              <a:rPr lang="lv-LV" dirty="0"/>
              <a:t>2026. gadā lielāks uzsvars uz skaidrojumiem un izglītošanu par prasībām.</a:t>
            </a:r>
          </a:p>
        </p:txBody>
      </p:sp>
      <p:graphicFrame>
        <p:nvGraphicFramePr>
          <p:cNvPr id="6" name="Content Placeholder 5">
            <a:extLst>
              <a:ext uri="{FF2B5EF4-FFF2-40B4-BE49-F238E27FC236}">
                <a16:creationId xmlns:a16="http://schemas.microsoft.com/office/drawing/2014/main" id="{54727D66-D3B9-254F-649E-CB38A5F86995}"/>
              </a:ext>
            </a:extLst>
          </p:cNvPr>
          <p:cNvGraphicFramePr>
            <a:graphicFrameLocks noGrp="1"/>
          </p:cNvGraphicFramePr>
          <p:nvPr>
            <p:ph sz="half" idx="2"/>
            <p:extLst>
              <p:ext uri="{D42A27DB-BD31-4B8C-83A1-F6EECF244321}">
                <p14:modId xmlns:p14="http://schemas.microsoft.com/office/powerpoint/2010/main" val="4136664227"/>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8">
            <a:extLst>
              <a:ext uri="{FF2B5EF4-FFF2-40B4-BE49-F238E27FC236}">
                <a16:creationId xmlns:a16="http://schemas.microsoft.com/office/drawing/2014/main" id="{227D786D-C1A1-0537-BC77-6EC545219EA9}"/>
              </a:ext>
            </a:extLst>
          </p:cNvPr>
          <p:cNvSpPr>
            <a:spLocks noGrp="1"/>
          </p:cNvSpPr>
          <p:nvPr>
            <p:ph type="sldNum" sz="quarter" idx="12"/>
          </p:nvPr>
        </p:nvSpPr>
        <p:spPr/>
        <p:txBody>
          <a:bodyPr/>
          <a:lstStyle/>
          <a:p>
            <a:fld id="{4FBEC255-FAD5-40D6-91F9-73072C20D506}" type="slidenum">
              <a:rPr lang="lv-LV" smtClean="0"/>
              <a:t>3</a:t>
            </a:fld>
            <a:endParaRPr lang="lv-LV"/>
          </a:p>
        </p:txBody>
      </p:sp>
    </p:spTree>
    <p:extLst>
      <p:ext uri="{BB962C8B-B14F-4D97-AF65-F5344CB8AC3E}">
        <p14:creationId xmlns:p14="http://schemas.microsoft.com/office/powerpoint/2010/main" val="3070433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FFE96-5918-2C9E-EEBF-DF6386FF73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6D1CB7-3C08-64E0-D305-FB086CED27FB}"/>
              </a:ext>
            </a:extLst>
          </p:cNvPr>
          <p:cNvSpPr>
            <a:spLocks noGrp="1"/>
          </p:cNvSpPr>
          <p:nvPr>
            <p:ph type="title"/>
          </p:nvPr>
        </p:nvSpPr>
        <p:spPr/>
        <p:txBody>
          <a:bodyPr/>
          <a:lstStyle/>
          <a:p>
            <a:r>
              <a:rPr lang="lv-LV" dirty="0"/>
              <a:t>Mēslošanas līdzekļu aprite</a:t>
            </a:r>
            <a:endParaRPr lang="en-GB" dirty="0"/>
          </a:p>
        </p:txBody>
      </p:sp>
      <p:sp>
        <p:nvSpPr>
          <p:cNvPr id="3" name="Content Placeholder 2">
            <a:extLst>
              <a:ext uri="{FF2B5EF4-FFF2-40B4-BE49-F238E27FC236}">
                <a16:creationId xmlns:a16="http://schemas.microsoft.com/office/drawing/2014/main" id="{F7C2D888-0F94-6D45-5DAB-FF05106DCB50}"/>
              </a:ext>
            </a:extLst>
          </p:cNvPr>
          <p:cNvSpPr>
            <a:spLocks noGrp="1"/>
          </p:cNvSpPr>
          <p:nvPr>
            <p:ph idx="1"/>
          </p:nvPr>
        </p:nvSpPr>
        <p:spPr/>
        <p:txBody>
          <a:bodyPr/>
          <a:lstStyle/>
          <a:p>
            <a:pPr marL="0" indent="0">
              <a:buNone/>
            </a:pPr>
            <a:r>
              <a:rPr lang="lv-LV" dirty="0"/>
              <a:t>Grozījumi MK 01.09.2015. noteikumos Nr. 506 "Mēslošanas līdzekļu un substrātu identifikācijas, kvalitātes atbilstības novērtēšanas un tirdzniecības noteikumi" – atvieglojumi:</a:t>
            </a:r>
          </a:p>
          <a:p>
            <a:pPr lvl="1"/>
            <a:r>
              <a:rPr lang="lv-LV" dirty="0"/>
              <a:t>mēslošanas līdzekļu reģistrācijai;</a:t>
            </a:r>
          </a:p>
          <a:p>
            <a:pPr lvl="1"/>
            <a:r>
              <a:rPr lang="lv-LV" dirty="0"/>
              <a:t>jaunu, netipisku produktu reģistrācijai;</a:t>
            </a:r>
          </a:p>
          <a:p>
            <a:pPr lvl="1"/>
            <a:r>
              <a:rPr lang="lv-LV" dirty="0"/>
              <a:t>ātrāks un vienkāršāks bioloģiskajā lauksaimniecībā izmantojamo mēslošanas līdzekļu novērtējums;</a:t>
            </a:r>
          </a:p>
          <a:p>
            <a:pPr lvl="1"/>
            <a:r>
              <a:rPr lang="lv-LV" dirty="0"/>
              <a:t>atvieglotas prasības augu augšanas veicinātājiem un mikrobioloģiskajiem preparātiem.</a:t>
            </a:r>
            <a:endParaRPr lang="en-GB" dirty="0"/>
          </a:p>
        </p:txBody>
      </p:sp>
      <p:sp>
        <p:nvSpPr>
          <p:cNvPr id="4" name="Slide Number Placeholder 3">
            <a:extLst>
              <a:ext uri="{FF2B5EF4-FFF2-40B4-BE49-F238E27FC236}">
                <a16:creationId xmlns:a16="http://schemas.microsoft.com/office/drawing/2014/main" id="{8A7D9BF7-597F-F69D-D902-722206DFDE31}"/>
              </a:ext>
            </a:extLst>
          </p:cNvPr>
          <p:cNvSpPr>
            <a:spLocks noGrp="1"/>
          </p:cNvSpPr>
          <p:nvPr>
            <p:ph type="sldNum" sz="quarter" idx="12"/>
          </p:nvPr>
        </p:nvSpPr>
        <p:spPr/>
        <p:txBody>
          <a:bodyPr/>
          <a:lstStyle/>
          <a:p>
            <a:fld id="{4FBEC255-FAD5-40D6-91F9-73072C20D506}" type="slidenum">
              <a:rPr lang="lv-LV" smtClean="0"/>
              <a:t>4</a:t>
            </a:fld>
            <a:endParaRPr lang="lv-LV"/>
          </a:p>
        </p:txBody>
      </p:sp>
    </p:spTree>
    <p:extLst>
      <p:ext uri="{BB962C8B-B14F-4D97-AF65-F5344CB8AC3E}">
        <p14:creationId xmlns:p14="http://schemas.microsoft.com/office/powerpoint/2010/main" val="2045429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A6738-9A98-0805-A103-BDF8243C8D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14BFF7-0C82-D89C-5D77-3420C6A4E9AC}"/>
              </a:ext>
            </a:extLst>
          </p:cNvPr>
          <p:cNvSpPr>
            <a:spLocks noGrp="1"/>
          </p:cNvSpPr>
          <p:nvPr>
            <p:ph type="title"/>
          </p:nvPr>
        </p:nvSpPr>
        <p:spPr/>
        <p:txBody>
          <a:bodyPr/>
          <a:lstStyle/>
          <a:p>
            <a:r>
              <a:rPr lang="lv-LV" dirty="0"/>
              <a:t>Mēslošanas līdzekļu apjomi</a:t>
            </a:r>
            <a:endParaRPr lang="en-GB" dirty="0"/>
          </a:p>
        </p:txBody>
      </p:sp>
      <p:graphicFrame>
        <p:nvGraphicFramePr>
          <p:cNvPr id="4" name="Content Placeholder 3">
            <a:extLst>
              <a:ext uri="{FF2B5EF4-FFF2-40B4-BE49-F238E27FC236}">
                <a16:creationId xmlns:a16="http://schemas.microsoft.com/office/drawing/2014/main" id="{0A2F09A3-D039-1845-0B4C-61DF7394C198}"/>
              </a:ext>
            </a:extLst>
          </p:cNvPr>
          <p:cNvGraphicFramePr>
            <a:graphicFrameLocks noGrp="1"/>
          </p:cNvGraphicFramePr>
          <p:nvPr>
            <p:ph idx="1"/>
            <p:extLst>
              <p:ext uri="{D42A27DB-BD31-4B8C-83A1-F6EECF244321}">
                <p14:modId xmlns:p14="http://schemas.microsoft.com/office/powerpoint/2010/main" val="4021361987"/>
              </p:ext>
            </p:extLst>
          </p:nvPr>
        </p:nvGraphicFramePr>
        <p:xfrm>
          <a:off x="838200" y="1825624"/>
          <a:ext cx="10515600" cy="39743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17793BC-C1AB-74DE-98FC-A0746B95263C}"/>
              </a:ext>
            </a:extLst>
          </p:cNvPr>
          <p:cNvSpPr txBox="1"/>
          <p:nvPr/>
        </p:nvSpPr>
        <p:spPr>
          <a:xfrm>
            <a:off x="838200" y="5800012"/>
            <a:ext cx="10515600" cy="369332"/>
          </a:xfrm>
          <a:prstGeom prst="rect">
            <a:avLst/>
          </a:prstGeom>
          <a:noFill/>
        </p:spPr>
        <p:txBody>
          <a:bodyPr wrap="square" rtlCol="0">
            <a:spAutoFit/>
          </a:bodyPr>
          <a:lstStyle/>
          <a:p>
            <a:r>
              <a:rPr lang="lv-LV" dirty="0">
                <a:latin typeface="Verdana" panose="020B0604030504040204" pitchFamily="34" charset="0"/>
                <a:ea typeface="Verdana" panose="020B0604030504040204" pitchFamily="34" charset="0"/>
              </a:rPr>
              <a:t>ES – Lietuva, Nīderlande, Beļģija, Vācija, Somija. Ārpus ES – Uzbekistāna, Maroka, Ķīna.</a:t>
            </a:r>
            <a:endParaRPr lang="en-GB" dirty="0">
              <a:latin typeface="Verdana" panose="020B0604030504040204" pitchFamily="34" charset="0"/>
              <a:ea typeface="Verdana" panose="020B0604030504040204" pitchFamily="34" charset="0"/>
            </a:endParaRPr>
          </a:p>
        </p:txBody>
      </p:sp>
      <p:sp>
        <p:nvSpPr>
          <p:cNvPr id="7" name="Slide Number Placeholder 6">
            <a:extLst>
              <a:ext uri="{FF2B5EF4-FFF2-40B4-BE49-F238E27FC236}">
                <a16:creationId xmlns:a16="http://schemas.microsoft.com/office/drawing/2014/main" id="{1F04D4AA-E103-4649-7AF8-BD96DC3D9052}"/>
              </a:ext>
            </a:extLst>
          </p:cNvPr>
          <p:cNvSpPr>
            <a:spLocks noGrp="1"/>
          </p:cNvSpPr>
          <p:nvPr>
            <p:ph type="sldNum" sz="quarter" idx="12"/>
          </p:nvPr>
        </p:nvSpPr>
        <p:spPr/>
        <p:txBody>
          <a:bodyPr/>
          <a:lstStyle/>
          <a:p>
            <a:fld id="{4FBEC255-FAD5-40D6-91F9-73072C20D506}" type="slidenum">
              <a:rPr lang="lv-LV" smtClean="0"/>
              <a:t>5</a:t>
            </a:fld>
            <a:endParaRPr lang="lv-LV"/>
          </a:p>
        </p:txBody>
      </p:sp>
    </p:spTree>
    <p:extLst>
      <p:ext uri="{BB962C8B-B14F-4D97-AF65-F5344CB8AC3E}">
        <p14:creationId xmlns:p14="http://schemas.microsoft.com/office/powerpoint/2010/main" val="1254965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6A247-84C8-3BBF-FDB1-306005B6A0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8D9831-F08E-6F09-AD08-CD92868F77DF}"/>
              </a:ext>
            </a:extLst>
          </p:cNvPr>
          <p:cNvSpPr>
            <a:spLocks noGrp="1"/>
          </p:cNvSpPr>
          <p:nvPr>
            <p:ph type="title"/>
          </p:nvPr>
        </p:nvSpPr>
        <p:spPr/>
        <p:txBody>
          <a:bodyPr/>
          <a:lstStyle/>
          <a:p>
            <a:r>
              <a:rPr lang="lv-LV" dirty="0"/>
              <a:t>Mēslošanas līdzekļu aprite uzraudzība</a:t>
            </a:r>
            <a:endParaRPr lang="en-GB" dirty="0"/>
          </a:p>
        </p:txBody>
      </p:sp>
      <p:sp>
        <p:nvSpPr>
          <p:cNvPr id="6" name="Content Placeholder 5">
            <a:extLst>
              <a:ext uri="{FF2B5EF4-FFF2-40B4-BE49-F238E27FC236}">
                <a16:creationId xmlns:a16="http://schemas.microsoft.com/office/drawing/2014/main" id="{83C13E15-BF4E-53F6-2405-BD6A5C74CE73}"/>
              </a:ext>
            </a:extLst>
          </p:cNvPr>
          <p:cNvSpPr>
            <a:spLocks noGrp="1"/>
          </p:cNvSpPr>
          <p:nvPr>
            <p:ph sz="half" idx="2"/>
          </p:nvPr>
        </p:nvSpPr>
        <p:spPr/>
        <p:txBody>
          <a:bodyPr/>
          <a:lstStyle/>
          <a:p>
            <a:r>
              <a:rPr lang="lv-LV" dirty="0"/>
              <a:t>2025. gadā 25 % nekvalitatīvi, 8 % bīstami</a:t>
            </a:r>
          </a:p>
          <a:p>
            <a:r>
              <a:rPr lang="lv-LV" dirty="0"/>
              <a:t>Nekvalitatīvi produkti– iekšā nav tas, kam jābūt, vai tik, cik jābūt. Maldina patērētāju, kaitē videi.</a:t>
            </a:r>
          </a:p>
          <a:p>
            <a:r>
              <a:rPr lang="lv-LV" dirty="0"/>
              <a:t>Bīstami produkti – satur nevēlamos piemaisījumus (smagie metāli, slimību izraisošās baktērijas)</a:t>
            </a:r>
            <a:endParaRPr lang="en-GB" dirty="0"/>
          </a:p>
        </p:txBody>
      </p:sp>
      <p:graphicFrame>
        <p:nvGraphicFramePr>
          <p:cNvPr id="7" name="Content Placeholder 6">
            <a:extLst>
              <a:ext uri="{FF2B5EF4-FFF2-40B4-BE49-F238E27FC236}">
                <a16:creationId xmlns:a16="http://schemas.microsoft.com/office/drawing/2014/main" id="{C91B7211-FFE6-BB92-68D9-CC9D29747D17}"/>
              </a:ext>
            </a:extLst>
          </p:cNvPr>
          <p:cNvGraphicFramePr>
            <a:graphicFrameLocks noGrp="1"/>
          </p:cNvGraphicFramePr>
          <p:nvPr>
            <p:ph sz="half" idx="1"/>
            <p:extLst>
              <p:ext uri="{D42A27DB-BD31-4B8C-83A1-F6EECF244321}">
                <p14:modId xmlns:p14="http://schemas.microsoft.com/office/powerpoint/2010/main" val="1016403977"/>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a:extLst>
              <a:ext uri="{FF2B5EF4-FFF2-40B4-BE49-F238E27FC236}">
                <a16:creationId xmlns:a16="http://schemas.microsoft.com/office/drawing/2014/main" id="{13A24F2B-A8F3-8F75-D0FD-DC4831E2FA78}"/>
              </a:ext>
            </a:extLst>
          </p:cNvPr>
          <p:cNvSpPr>
            <a:spLocks noGrp="1"/>
          </p:cNvSpPr>
          <p:nvPr>
            <p:ph type="sldNum" sz="quarter" idx="12"/>
          </p:nvPr>
        </p:nvSpPr>
        <p:spPr/>
        <p:txBody>
          <a:bodyPr/>
          <a:lstStyle/>
          <a:p>
            <a:fld id="{4FBEC255-FAD5-40D6-91F9-73072C20D506}" type="slidenum">
              <a:rPr lang="lv-LV" smtClean="0"/>
              <a:t>6</a:t>
            </a:fld>
            <a:endParaRPr lang="lv-LV"/>
          </a:p>
        </p:txBody>
      </p:sp>
    </p:spTree>
    <p:extLst>
      <p:ext uri="{BB962C8B-B14F-4D97-AF65-F5344CB8AC3E}">
        <p14:creationId xmlns:p14="http://schemas.microsoft.com/office/powerpoint/2010/main" val="3200623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72C29-A925-668E-8783-E74ACAE7FEAB}"/>
              </a:ext>
            </a:extLst>
          </p:cNvPr>
          <p:cNvSpPr>
            <a:spLocks noGrp="1"/>
          </p:cNvSpPr>
          <p:nvPr>
            <p:ph type="title"/>
          </p:nvPr>
        </p:nvSpPr>
        <p:spPr/>
        <p:txBody>
          <a:bodyPr/>
          <a:lstStyle/>
          <a:p>
            <a:r>
              <a:rPr lang="lv-LV" dirty="0"/>
              <a:t>Augsne</a:t>
            </a:r>
            <a:endParaRPr lang="en-GB" dirty="0"/>
          </a:p>
        </p:txBody>
      </p:sp>
      <p:sp>
        <p:nvSpPr>
          <p:cNvPr id="3" name="Text Placeholder 2">
            <a:extLst>
              <a:ext uri="{FF2B5EF4-FFF2-40B4-BE49-F238E27FC236}">
                <a16:creationId xmlns:a16="http://schemas.microsoft.com/office/drawing/2014/main" id="{F78952CE-74BC-0426-3853-41B687C4430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4579AD6-F300-B5EE-5D6A-D86A887BAB62}"/>
              </a:ext>
            </a:extLst>
          </p:cNvPr>
          <p:cNvSpPr>
            <a:spLocks noGrp="1"/>
          </p:cNvSpPr>
          <p:nvPr>
            <p:ph type="sldNum" sz="quarter" idx="12"/>
          </p:nvPr>
        </p:nvSpPr>
        <p:spPr/>
        <p:txBody>
          <a:bodyPr/>
          <a:lstStyle/>
          <a:p>
            <a:fld id="{4FBEC255-FAD5-40D6-91F9-73072C20D506}" type="slidenum">
              <a:rPr lang="lv-LV" smtClean="0"/>
              <a:t>7</a:t>
            </a:fld>
            <a:endParaRPr lang="lv-LV"/>
          </a:p>
        </p:txBody>
      </p:sp>
    </p:spTree>
    <p:extLst>
      <p:ext uri="{BB962C8B-B14F-4D97-AF65-F5344CB8AC3E}">
        <p14:creationId xmlns:p14="http://schemas.microsoft.com/office/powerpoint/2010/main" val="2501078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16F51-DCBB-CF38-3492-A06DF3510782}"/>
              </a:ext>
            </a:extLst>
          </p:cNvPr>
          <p:cNvSpPr>
            <a:spLocks noGrp="1"/>
          </p:cNvSpPr>
          <p:nvPr>
            <p:ph type="title"/>
          </p:nvPr>
        </p:nvSpPr>
        <p:spPr/>
        <p:txBody>
          <a:bodyPr/>
          <a:lstStyle/>
          <a:p>
            <a:r>
              <a:rPr lang="lv-LV" dirty="0"/>
              <a:t>Augsnes analīzes</a:t>
            </a:r>
            <a:endParaRPr lang="en-GB" dirty="0"/>
          </a:p>
        </p:txBody>
      </p:sp>
      <p:graphicFrame>
        <p:nvGraphicFramePr>
          <p:cNvPr id="8" name="Content Placeholder 7">
            <a:extLst>
              <a:ext uri="{FF2B5EF4-FFF2-40B4-BE49-F238E27FC236}">
                <a16:creationId xmlns:a16="http://schemas.microsoft.com/office/drawing/2014/main" id="{8B5FE630-4C3C-6D7E-A2EB-9B3CD5504A53}"/>
              </a:ext>
            </a:extLst>
          </p:cNvPr>
          <p:cNvGraphicFramePr>
            <a:graphicFrameLocks noGrp="1"/>
          </p:cNvGraphicFramePr>
          <p:nvPr>
            <p:ph sz="half" idx="1"/>
            <p:extLst>
              <p:ext uri="{D42A27DB-BD31-4B8C-83A1-F6EECF244321}">
                <p14:modId xmlns:p14="http://schemas.microsoft.com/office/powerpoint/2010/main" val="1937277931"/>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2DFBC78E-1956-A380-4B29-5946A8FBE9E0}"/>
              </a:ext>
            </a:extLst>
          </p:cNvPr>
          <p:cNvSpPr>
            <a:spLocks noGrp="1"/>
          </p:cNvSpPr>
          <p:nvPr>
            <p:ph type="sldNum" sz="quarter" idx="12"/>
          </p:nvPr>
        </p:nvSpPr>
        <p:spPr/>
        <p:txBody>
          <a:bodyPr/>
          <a:lstStyle/>
          <a:p>
            <a:fld id="{4FBEC255-FAD5-40D6-91F9-73072C20D506}" type="slidenum">
              <a:rPr lang="lv-LV" smtClean="0"/>
              <a:t>8</a:t>
            </a:fld>
            <a:endParaRPr lang="lv-LV"/>
          </a:p>
        </p:txBody>
      </p:sp>
      <p:graphicFrame>
        <p:nvGraphicFramePr>
          <p:cNvPr id="11" name="Content Placeholder 7">
            <a:extLst>
              <a:ext uri="{FF2B5EF4-FFF2-40B4-BE49-F238E27FC236}">
                <a16:creationId xmlns:a16="http://schemas.microsoft.com/office/drawing/2014/main" id="{8517E03E-DD91-3D46-DF81-79E55DF490F4}"/>
              </a:ext>
            </a:extLst>
          </p:cNvPr>
          <p:cNvGraphicFramePr>
            <a:graphicFrameLocks noGrp="1"/>
          </p:cNvGraphicFramePr>
          <p:nvPr>
            <p:ph sz="half" idx="2"/>
            <p:extLst>
              <p:ext uri="{D42A27DB-BD31-4B8C-83A1-F6EECF244321}">
                <p14:modId xmlns:p14="http://schemas.microsoft.com/office/powerpoint/2010/main" val="3190177728"/>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69341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195B7-B654-0CCF-004F-F8EEC2976696}"/>
            </a:ext>
          </a:extLst>
        </p:cNvPr>
        <p:cNvGrpSpPr/>
        <p:nvPr/>
      </p:nvGrpSpPr>
      <p:grpSpPr>
        <a:xfrm>
          <a:off x="0" y="0"/>
          <a:ext cx="0" cy="0"/>
          <a:chOff x="0" y="0"/>
          <a:chExt cx="0" cy="0"/>
        </a:xfrm>
      </p:grpSpPr>
      <p:pic>
        <p:nvPicPr>
          <p:cNvPr id="6" name="Picture 5" descr="A map of latvia with red and white colors&#10;&#10;AI-generated content may be incorrect.">
            <a:extLst>
              <a:ext uri="{FF2B5EF4-FFF2-40B4-BE49-F238E27FC236}">
                <a16:creationId xmlns:a16="http://schemas.microsoft.com/office/drawing/2014/main" id="{4CEC4C7B-D484-D647-D16E-920C54AA33E5}"/>
              </a:ext>
            </a:extLst>
          </p:cNvPr>
          <p:cNvPicPr>
            <a:picLocks noChangeAspect="1"/>
          </p:cNvPicPr>
          <p:nvPr/>
        </p:nvPicPr>
        <p:blipFill>
          <a:blip r:embed="rId3">
            <a:extLst>
              <a:ext uri="{28A0092B-C50C-407E-A947-70E740481C1C}">
                <a14:useLocalDpi xmlns:a14="http://schemas.microsoft.com/office/drawing/2010/main" val="0"/>
              </a:ext>
            </a:extLst>
          </a:blip>
          <a:srcRect b="6970"/>
          <a:stretch>
            <a:fillRect/>
          </a:stretch>
        </p:blipFill>
        <p:spPr>
          <a:xfrm>
            <a:off x="1326000" y="0"/>
            <a:ext cx="9540000" cy="6858000"/>
          </a:xfrm>
          <a:prstGeom prst="rect">
            <a:avLst/>
          </a:prstGeom>
        </p:spPr>
      </p:pic>
    </p:spTree>
    <p:extLst>
      <p:ext uri="{BB962C8B-B14F-4D97-AF65-F5344CB8AC3E}">
        <p14:creationId xmlns:p14="http://schemas.microsoft.com/office/powerpoint/2010/main" val="2728328430"/>
      </p:ext>
    </p:extLst>
  </p:cSld>
  <p:clrMapOvr>
    <a:masterClrMapping/>
  </p:clrMapOvr>
</p:sld>
</file>

<file path=ppt/theme/theme1.xml><?xml version="1.0" encoding="utf-8"?>
<a:theme xmlns:a="http://schemas.openxmlformats.org/drawingml/2006/main" name="Office Theme">
  <a:themeElements>
    <a:clrScheme name="VAAD_krasu_palete">
      <a:dk1>
        <a:srgbClr val="3F2021"/>
      </a:dk1>
      <a:lt1>
        <a:sysClr val="window" lastClr="FFFFFF"/>
      </a:lt1>
      <a:dk2>
        <a:srgbClr val="3F2021"/>
      </a:dk2>
      <a:lt2>
        <a:srgbClr val="E7E6E6"/>
      </a:lt2>
      <a:accent1>
        <a:srgbClr val="70AD47"/>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374</TotalTime>
  <Words>701</Words>
  <Application>Microsoft Office PowerPoint</Application>
  <PresentationFormat>Widescreen</PresentationFormat>
  <Paragraphs>97</Paragraphs>
  <Slides>15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Arial</vt:lpstr>
      <vt:lpstr>Cambria Math</vt:lpstr>
      <vt:lpstr>Verdana</vt:lpstr>
      <vt:lpstr>Office Theme</vt:lpstr>
      <vt:lpstr>Augsnes un mēslošanas līdzekļu joma</vt:lpstr>
      <vt:lpstr>Mēslošanas līdzekļi</vt:lpstr>
      <vt:lpstr>Mēslošanas līdzekļu lietošana</vt:lpstr>
      <vt:lpstr>Mēslošanas līdzekļu aprite</vt:lpstr>
      <vt:lpstr>Mēslošanas līdzekļu apjomi</vt:lpstr>
      <vt:lpstr>Mēslošanas līdzekļu aprite uzraudzība</vt:lpstr>
      <vt:lpstr>Augsne</vt:lpstr>
      <vt:lpstr>Augsnes analīzes</vt:lpstr>
      <vt:lpstr>PowerPoint Presentation</vt:lpstr>
      <vt:lpstr>PowerPoint Presentation</vt:lpstr>
      <vt:lpstr>Augsnes monitoringa un noturības direktīva</vt:lpstr>
      <vt:lpstr>Agroķīmijas laboratorijas pakalpojumi</vt:lpstr>
      <vt:lpstr>Augsnes Ca:Mg attiecība</vt:lpstr>
      <vt:lpstr>Kā jārēķina kaļķošanas norma?</vt:lpstr>
      <vt:lpstr>Paldies par uzmanību! Jautājumi?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Nosaukums</dc:title>
  <dc:creator>Dace Udre</dc:creator>
  <cp:lastModifiedBy>Lauris Leitāns</cp:lastModifiedBy>
  <cp:revision>36</cp:revision>
  <dcterms:created xsi:type="dcterms:W3CDTF">2021-02-09T15:23:04Z</dcterms:created>
  <dcterms:modified xsi:type="dcterms:W3CDTF">2026-02-10T09:13:16Z</dcterms:modified>
</cp:coreProperties>
</file>